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8" r:id="rId3"/>
    <p:sldId id="350" r:id="rId4"/>
    <p:sldId id="346" r:id="rId5"/>
    <p:sldId id="347" r:id="rId6"/>
    <p:sldId id="349" r:id="rId7"/>
    <p:sldId id="352" r:id="rId8"/>
    <p:sldId id="272" r:id="rId9"/>
    <p:sldId id="274" r:id="rId10"/>
    <p:sldId id="271" r:id="rId11"/>
    <p:sldId id="353" r:id="rId12"/>
    <p:sldId id="324" r:id="rId13"/>
    <p:sldId id="351" r:id="rId14"/>
    <p:sldId id="288" r:id="rId15"/>
    <p:sldId id="261" r:id="rId16"/>
    <p:sldId id="262" r:id="rId17"/>
    <p:sldId id="275" r:id="rId18"/>
    <p:sldId id="317" r:id="rId19"/>
    <p:sldId id="318" r:id="rId20"/>
    <p:sldId id="320" r:id="rId21"/>
    <p:sldId id="355" r:id="rId22"/>
    <p:sldId id="354" r:id="rId23"/>
    <p:sldId id="356" r:id="rId24"/>
    <p:sldId id="330" r:id="rId25"/>
    <p:sldId id="344" r:id="rId26"/>
    <p:sldId id="269" r:id="rId27"/>
    <p:sldId id="260" r:id="rId28"/>
    <p:sldId id="357" r:id="rId29"/>
    <p:sldId id="359" r:id="rId30"/>
    <p:sldId id="358" r:id="rId31"/>
    <p:sldId id="294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DFA51-A88B-4182-89A5-07444B7F405F}" v="39" dt="2024-12-11T16:25:12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zana Taskovics" userId="ac33180ec7508d4d" providerId="LiveId" clId="{ECFDFA51-A88B-4182-89A5-07444B7F405F}"/>
    <pc:docChg chg="undo custSel addSld delSld modSld sldOrd">
      <pc:chgData name="Okszana Taskovics" userId="ac33180ec7508d4d" providerId="LiveId" clId="{ECFDFA51-A88B-4182-89A5-07444B7F405F}" dt="2024-12-11T20:47:34.502" v="892" actId="478"/>
      <pc:docMkLst>
        <pc:docMk/>
      </pc:docMkLst>
      <pc:sldChg chg="del">
        <pc:chgData name="Okszana Taskovics" userId="ac33180ec7508d4d" providerId="LiveId" clId="{ECFDFA51-A88B-4182-89A5-07444B7F405F}" dt="2024-12-11T16:00:13.601" v="671" actId="47"/>
        <pc:sldMkLst>
          <pc:docMk/>
          <pc:sldMk cId="0" sldId="258"/>
        </pc:sldMkLst>
      </pc:sldChg>
      <pc:sldChg chg="delSp mod delAnim">
        <pc:chgData name="Okszana Taskovics" userId="ac33180ec7508d4d" providerId="LiveId" clId="{ECFDFA51-A88B-4182-89A5-07444B7F405F}" dt="2024-12-11T16:06:11.302" v="688" actId="478"/>
        <pc:sldMkLst>
          <pc:docMk/>
          <pc:sldMk cId="0" sldId="260"/>
        </pc:sldMkLst>
        <pc:picChg chg="del">
          <ac:chgData name="Okszana Taskovics" userId="ac33180ec7508d4d" providerId="LiveId" clId="{ECFDFA51-A88B-4182-89A5-07444B7F405F}" dt="2024-12-11T16:06:11.302" v="688" actId="478"/>
          <ac:picMkLst>
            <pc:docMk/>
            <pc:sldMk cId="0" sldId="260"/>
            <ac:picMk id="4" creationId="{00000000-0000-0000-0000-000000000000}"/>
          </ac:picMkLst>
        </pc:picChg>
      </pc:sldChg>
      <pc:sldChg chg="delSp mod ord delAnim">
        <pc:chgData name="Okszana Taskovics" userId="ac33180ec7508d4d" providerId="LiveId" clId="{ECFDFA51-A88B-4182-89A5-07444B7F405F}" dt="2024-12-11T16:04:15.226" v="683" actId="478"/>
        <pc:sldMkLst>
          <pc:docMk/>
          <pc:sldMk cId="0" sldId="261"/>
        </pc:sldMkLst>
        <pc:picChg chg="del">
          <ac:chgData name="Okszana Taskovics" userId="ac33180ec7508d4d" providerId="LiveId" clId="{ECFDFA51-A88B-4182-89A5-07444B7F405F}" dt="2024-12-11T16:04:15.226" v="683" actId="478"/>
          <ac:picMkLst>
            <pc:docMk/>
            <pc:sldMk cId="0" sldId="261"/>
            <ac:picMk id="5" creationId="{00000000-0000-0000-0000-000000000000}"/>
          </ac:picMkLst>
        </pc:picChg>
      </pc:sldChg>
      <pc:sldChg chg="ord">
        <pc:chgData name="Okszana Taskovics" userId="ac33180ec7508d4d" providerId="LiveId" clId="{ECFDFA51-A88B-4182-89A5-07444B7F405F}" dt="2024-12-11T08:20:56.607" v="33"/>
        <pc:sldMkLst>
          <pc:docMk/>
          <pc:sldMk cId="0" sldId="262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263"/>
        </pc:sldMkLst>
      </pc:sldChg>
      <pc:sldChg chg="del">
        <pc:chgData name="Okszana Taskovics" userId="ac33180ec7508d4d" providerId="LiveId" clId="{ECFDFA51-A88B-4182-89A5-07444B7F405F}" dt="2024-12-11T16:00:12.193" v="670" actId="47"/>
        <pc:sldMkLst>
          <pc:docMk/>
          <pc:sldMk cId="0" sldId="264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266"/>
        </pc:sldMkLst>
      </pc:sldChg>
      <pc:sldChg chg="add">
        <pc:chgData name="Okszana Taskovics" userId="ac33180ec7508d4d" providerId="LiveId" clId="{ECFDFA51-A88B-4182-89A5-07444B7F405F}" dt="2024-12-11T16:00:54.593" v="673"/>
        <pc:sldMkLst>
          <pc:docMk/>
          <pc:sldMk cId="0" sldId="269"/>
        </pc:sldMkLst>
      </pc:sldChg>
      <pc:sldChg chg="addSp delSp modSp mod delAnim">
        <pc:chgData name="Okszana Taskovics" userId="ac33180ec7508d4d" providerId="LiveId" clId="{ECFDFA51-A88B-4182-89A5-07444B7F405F}" dt="2024-12-11T14:18:14.068" v="49" actId="1076"/>
        <pc:sldMkLst>
          <pc:docMk/>
          <pc:sldMk cId="0" sldId="271"/>
        </pc:sldMkLst>
        <pc:spChg chg="mod">
          <ac:chgData name="Okszana Taskovics" userId="ac33180ec7508d4d" providerId="LiveId" clId="{ECFDFA51-A88B-4182-89A5-07444B7F405F}" dt="2024-12-11T08:15:28.309" v="16" actId="20577"/>
          <ac:spMkLst>
            <pc:docMk/>
            <pc:sldMk cId="0" sldId="271"/>
            <ac:spMk id="4" creationId="{00000000-0000-0000-0000-000000000000}"/>
          </ac:spMkLst>
        </pc:spChg>
        <pc:picChg chg="del">
          <ac:chgData name="Okszana Taskovics" userId="ac33180ec7508d4d" providerId="LiveId" clId="{ECFDFA51-A88B-4182-89A5-07444B7F405F}" dt="2024-12-11T08:15:16.150" v="4" actId="478"/>
          <ac:picMkLst>
            <pc:docMk/>
            <pc:sldMk cId="0" sldId="271"/>
            <ac:picMk id="2" creationId="{00000000-0000-0000-0000-000000000000}"/>
          </ac:picMkLst>
        </pc:picChg>
        <pc:picChg chg="mod">
          <ac:chgData name="Okszana Taskovics" userId="ac33180ec7508d4d" providerId="LiveId" clId="{ECFDFA51-A88B-4182-89A5-07444B7F405F}" dt="2024-12-11T14:18:14.068" v="49" actId="1076"/>
          <ac:picMkLst>
            <pc:docMk/>
            <pc:sldMk cId="0" sldId="271"/>
            <ac:picMk id="3" creationId="{00000000-0000-0000-0000-000000000000}"/>
          </ac:picMkLst>
        </pc:picChg>
        <pc:picChg chg="add mod">
          <ac:chgData name="Okszana Taskovics" userId="ac33180ec7508d4d" providerId="LiveId" clId="{ECFDFA51-A88B-4182-89A5-07444B7F405F}" dt="2024-12-11T14:18:14.068" v="49" actId="1076"/>
          <ac:picMkLst>
            <pc:docMk/>
            <pc:sldMk cId="0" sldId="271"/>
            <ac:picMk id="7170" creationId="{5412F54C-DBA2-0174-B22C-B66D79DBFFCE}"/>
          </ac:picMkLst>
        </pc:picChg>
      </pc:sldChg>
      <pc:sldChg chg="addSp delSp modSp mod modClrScheme delAnim chgLayout">
        <pc:chgData name="Okszana Taskovics" userId="ac33180ec7508d4d" providerId="LiveId" clId="{ECFDFA51-A88B-4182-89A5-07444B7F405F}" dt="2024-12-11T08:17:42.568" v="24" actId="115"/>
        <pc:sldMkLst>
          <pc:docMk/>
          <pc:sldMk cId="0" sldId="272"/>
        </pc:sldMkLst>
        <pc:spChg chg="mod">
          <ac:chgData name="Okszana Taskovics" userId="ac33180ec7508d4d" providerId="LiveId" clId="{ECFDFA51-A88B-4182-89A5-07444B7F405F}" dt="2024-12-11T08:17:42.568" v="24" actId="115"/>
          <ac:spMkLst>
            <pc:docMk/>
            <pc:sldMk cId="0" sldId="272"/>
            <ac:spMk id="3" creationId="{00000000-0000-0000-0000-000000000000}"/>
          </ac:spMkLst>
        </pc:spChg>
        <pc:spChg chg="add del mod">
          <ac:chgData name="Okszana Taskovics" userId="ac33180ec7508d4d" providerId="LiveId" clId="{ECFDFA51-A88B-4182-89A5-07444B7F405F}" dt="2024-12-11T08:17:29.877" v="23" actId="26606"/>
          <ac:spMkLst>
            <pc:docMk/>
            <pc:sldMk cId="0" sldId="272"/>
            <ac:spMk id="8" creationId="{493C55B9-FB05-6A5F-9DED-B1908F5AF485}"/>
          </ac:spMkLst>
        </pc:spChg>
        <pc:picChg chg="mod ord">
          <ac:chgData name="Okszana Taskovics" userId="ac33180ec7508d4d" providerId="LiveId" clId="{ECFDFA51-A88B-4182-89A5-07444B7F405F}" dt="2024-12-11T08:17:29.877" v="23" actId="26606"/>
          <ac:picMkLst>
            <pc:docMk/>
            <pc:sldMk cId="0" sldId="272"/>
            <ac:picMk id="2" creationId="{00000000-0000-0000-0000-000000000000}"/>
          </ac:picMkLst>
        </pc:picChg>
        <pc:picChg chg="del">
          <ac:chgData name="Okszana Taskovics" userId="ac33180ec7508d4d" providerId="LiveId" clId="{ECFDFA51-A88B-4182-89A5-07444B7F405F}" dt="2024-12-11T08:14:52.394" v="2" actId="478"/>
          <ac:picMkLst>
            <pc:docMk/>
            <pc:sldMk cId="0" sldId="272"/>
            <ac:picMk id="4" creationId="{00000000-0000-0000-0000-000000000000}"/>
          </ac:picMkLst>
        </pc:picChg>
      </pc:sldChg>
      <pc:sldChg chg="addSp delSp modSp mod modClrScheme delAnim chgLayout">
        <pc:chgData name="Okszana Taskovics" userId="ac33180ec7508d4d" providerId="LiveId" clId="{ECFDFA51-A88B-4182-89A5-07444B7F405F}" dt="2024-12-11T14:08:48.314" v="46" actId="20577"/>
        <pc:sldMkLst>
          <pc:docMk/>
          <pc:sldMk cId="0" sldId="274"/>
        </pc:sldMkLst>
        <pc:spChg chg="mod ord">
          <ac:chgData name="Okszana Taskovics" userId="ac33180ec7508d4d" providerId="LiveId" clId="{ECFDFA51-A88B-4182-89A5-07444B7F405F}" dt="2024-12-11T14:08:48.314" v="46" actId="20577"/>
          <ac:spMkLst>
            <pc:docMk/>
            <pc:sldMk cId="0" sldId="274"/>
            <ac:spMk id="2" creationId="{00000000-0000-0000-0000-000000000000}"/>
          </ac:spMkLst>
        </pc:spChg>
        <pc:spChg chg="add mod">
          <ac:chgData name="Okszana Taskovics" userId="ac33180ec7508d4d" providerId="LiveId" clId="{ECFDFA51-A88B-4182-89A5-07444B7F405F}" dt="2024-12-11T08:19:55.180" v="31" actId="20577"/>
          <ac:spMkLst>
            <pc:docMk/>
            <pc:sldMk cId="0" sldId="274"/>
            <ac:spMk id="6151" creationId="{3D113E2B-CA5A-E9BB-3216-C179B48CE06C}"/>
          </ac:spMkLst>
        </pc:spChg>
        <pc:picChg chg="del">
          <ac:chgData name="Okszana Taskovics" userId="ac33180ec7508d4d" providerId="LiveId" clId="{ECFDFA51-A88B-4182-89A5-07444B7F405F}" dt="2024-12-11T08:15:07.725" v="3" actId="478"/>
          <ac:picMkLst>
            <pc:docMk/>
            <pc:sldMk cId="0" sldId="274"/>
            <ac:picMk id="3" creationId="{00000000-0000-0000-0000-000000000000}"/>
          </ac:picMkLst>
        </pc:picChg>
        <pc:picChg chg="add mod">
          <ac:chgData name="Okszana Taskovics" userId="ac33180ec7508d4d" providerId="LiveId" clId="{ECFDFA51-A88B-4182-89A5-07444B7F405F}" dt="2024-12-11T08:19:38.938" v="26" actId="26606"/>
          <ac:picMkLst>
            <pc:docMk/>
            <pc:sldMk cId="0" sldId="274"/>
            <ac:picMk id="6146" creationId="{6FEA17C8-A76A-C199-7911-5D17E58E230A}"/>
          </ac:picMkLst>
        </pc:picChg>
      </pc:sldChg>
      <pc:sldChg chg="delSp modSp mod delAnim">
        <pc:chgData name="Okszana Taskovics" userId="ac33180ec7508d4d" providerId="LiveId" clId="{ECFDFA51-A88B-4182-89A5-07444B7F405F}" dt="2024-12-11T08:14:33.641" v="1" actId="14100"/>
        <pc:sldMkLst>
          <pc:docMk/>
          <pc:sldMk cId="0" sldId="275"/>
        </pc:sldMkLst>
        <pc:picChg chg="mod">
          <ac:chgData name="Okszana Taskovics" userId="ac33180ec7508d4d" providerId="LiveId" clId="{ECFDFA51-A88B-4182-89A5-07444B7F405F}" dt="2024-12-11T08:14:33.641" v="1" actId="14100"/>
          <ac:picMkLst>
            <pc:docMk/>
            <pc:sldMk cId="0" sldId="275"/>
            <ac:picMk id="2" creationId="{00000000-0000-0000-0000-000000000000}"/>
          </ac:picMkLst>
        </pc:picChg>
        <pc:picChg chg="del">
          <ac:chgData name="Okszana Taskovics" userId="ac33180ec7508d4d" providerId="LiveId" clId="{ECFDFA51-A88B-4182-89A5-07444B7F405F}" dt="2024-12-11T08:14:17.006" v="0" actId="478"/>
          <ac:picMkLst>
            <pc:docMk/>
            <pc:sldMk cId="0" sldId="275"/>
            <ac:picMk id="4" creationId="{00000000-0000-0000-0000-000000000000}"/>
          </ac:picMkLst>
        </pc:picChg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279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281"/>
        </pc:sldMkLst>
      </pc:sldChg>
      <pc:sldChg chg="del">
        <pc:chgData name="Okszana Taskovics" userId="ac33180ec7508d4d" providerId="LiveId" clId="{ECFDFA51-A88B-4182-89A5-07444B7F405F}" dt="2024-12-11T16:01:15.041" v="676" actId="47"/>
        <pc:sldMkLst>
          <pc:docMk/>
          <pc:sldMk cId="0" sldId="282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285"/>
        </pc:sldMkLst>
      </pc:sldChg>
      <pc:sldChg chg="delSp mod ord delAnim">
        <pc:chgData name="Okszana Taskovics" userId="ac33180ec7508d4d" providerId="LiveId" clId="{ECFDFA51-A88B-4182-89A5-07444B7F405F}" dt="2024-12-11T16:05:50.460" v="687" actId="478"/>
        <pc:sldMkLst>
          <pc:docMk/>
          <pc:sldMk cId="0" sldId="288"/>
        </pc:sldMkLst>
        <pc:picChg chg="del">
          <ac:chgData name="Okszana Taskovics" userId="ac33180ec7508d4d" providerId="LiveId" clId="{ECFDFA51-A88B-4182-89A5-07444B7F405F}" dt="2024-12-11T16:05:50.460" v="687" actId="478"/>
          <ac:picMkLst>
            <pc:docMk/>
            <pc:sldMk cId="0" sldId="288"/>
            <ac:picMk id="2" creationId="{00000000-0000-0000-0000-000000000000}"/>
          </ac:picMkLst>
        </pc:picChg>
      </pc:sldChg>
      <pc:sldChg chg="del">
        <pc:chgData name="Okszana Taskovics" userId="ac33180ec7508d4d" providerId="LiveId" clId="{ECFDFA51-A88B-4182-89A5-07444B7F405F}" dt="2024-12-11T16:00:16.722" v="672" actId="47"/>
        <pc:sldMkLst>
          <pc:docMk/>
          <pc:sldMk cId="0" sldId="292"/>
        </pc:sldMkLst>
      </pc:sldChg>
      <pc:sldChg chg="delSp mod delAnim">
        <pc:chgData name="Okszana Taskovics" userId="ac33180ec7508d4d" providerId="LiveId" clId="{ECFDFA51-A88B-4182-89A5-07444B7F405F}" dt="2024-12-11T15:53:18.938" v="647" actId="478"/>
        <pc:sldMkLst>
          <pc:docMk/>
          <pc:sldMk cId="0" sldId="317"/>
        </pc:sldMkLst>
        <pc:picChg chg="del">
          <ac:chgData name="Okszana Taskovics" userId="ac33180ec7508d4d" providerId="LiveId" clId="{ECFDFA51-A88B-4182-89A5-07444B7F405F}" dt="2024-12-11T15:53:18.938" v="647" actId="478"/>
          <ac:picMkLst>
            <pc:docMk/>
            <pc:sldMk cId="0" sldId="317"/>
            <ac:picMk id="2" creationId="{00000000-0000-0000-0000-000000000000}"/>
          </ac:picMkLst>
        </pc:picChg>
      </pc:sldChg>
      <pc:sldChg chg="delSp mod delAnim">
        <pc:chgData name="Okszana Taskovics" userId="ac33180ec7508d4d" providerId="LiveId" clId="{ECFDFA51-A88B-4182-89A5-07444B7F405F}" dt="2024-12-11T15:53:26.756" v="648" actId="478"/>
        <pc:sldMkLst>
          <pc:docMk/>
          <pc:sldMk cId="0" sldId="320"/>
        </pc:sldMkLst>
        <pc:picChg chg="del">
          <ac:chgData name="Okszana Taskovics" userId="ac33180ec7508d4d" providerId="LiveId" clId="{ECFDFA51-A88B-4182-89A5-07444B7F405F}" dt="2024-12-11T15:53:26.756" v="648" actId="478"/>
          <ac:picMkLst>
            <pc:docMk/>
            <pc:sldMk cId="0" sldId="320"/>
            <ac:picMk id="3" creationId="{00000000-0000-0000-0000-000000000000}"/>
          </ac:picMkLst>
        </pc:picChg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321"/>
        </pc:sldMkLst>
      </pc:sldChg>
      <pc:sldChg chg="delSp mod ord delAnim">
        <pc:chgData name="Okszana Taskovics" userId="ac33180ec7508d4d" providerId="LiveId" clId="{ECFDFA51-A88B-4182-89A5-07444B7F405F}" dt="2024-12-11T20:47:34.502" v="892" actId="478"/>
        <pc:sldMkLst>
          <pc:docMk/>
          <pc:sldMk cId="0" sldId="324"/>
        </pc:sldMkLst>
        <pc:picChg chg="del">
          <ac:chgData name="Okszana Taskovics" userId="ac33180ec7508d4d" providerId="LiveId" clId="{ECFDFA51-A88B-4182-89A5-07444B7F405F}" dt="2024-12-11T20:47:34.502" v="892" actId="478"/>
          <ac:picMkLst>
            <pc:docMk/>
            <pc:sldMk cId="0" sldId="324"/>
            <ac:picMk id="4" creationId="{00000000-0000-0000-0000-000000000000}"/>
          </ac:picMkLst>
        </pc:picChg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326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327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328"/>
        </pc:sldMkLst>
      </pc:sldChg>
      <pc:sldChg chg="delSp mod delAnim">
        <pc:chgData name="Okszana Taskovics" userId="ac33180ec7508d4d" providerId="LiveId" clId="{ECFDFA51-A88B-4182-89A5-07444B7F405F}" dt="2024-12-11T15:58:44.150" v="668" actId="478"/>
        <pc:sldMkLst>
          <pc:docMk/>
          <pc:sldMk cId="0" sldId="330"/>
        </pc:sldMkLst>
        <pc:picChg chg="del">
          <ac:chgData name="Okszana Taskovics" userId="ac33180ec7508d4d" providerId="LiveId" clId="{ECFDFA51-A88B-4182-89A5-07444B7F405F}" dt="2024-12-11T15:58:44.150" v="668" actId="478"/>
          <ac:picMkLst>
            <pc:docMk/>
            <pc:sldMk cId="0" sldId="330"/>
            <ac:picMk id="4" creationId="{00000000-0000-0000-0000-000000000000}"/>
          </ac:picMkLst>
        </pc:picChg>
      </pc:sldChg>
      <pc:sldChg chg="del">
        <pc:chgData name="Okszana Taskovics" userId="ac33180ec7508d4d" providerId="LiveId" clId="{ECFDFA51-A88B-4182-89A5-07444B7F405F}" dt="2024-12-11T16:01:10.818" v="674" actId="47"/>
        <pc:sldMkLst>
          <pc:docMk/>
          <pc:sldMk cId="0" sldId="336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338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340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0" sldId="341"/>
        </pc:sldMkLst>
      </pc:sldChg>
      <pc:sldChg chg="del">
        <pc:chgData name="Okszana Taskovics" userId="ac33180ec7508d4d" providerId="LiveId" clId="{ECFDFA51-A88B-4182-89A5-07444B7F405F}" dt="2024-12-11T16:01:13.287" v="675" actId="47"/>
        <pc:sldMkLst>
          <pc:docMk/>
          <pc:sldMk cId="1502086913" sldId="342"/>
        </pc:sldMkLst>
      </pc:sldChg>
      <pc:sldChg chg="del">
        <pc:chgData name="Okszana Taskovics" userId="ac33180ec7508d4d" providerId="LiveId" clId="{ECFDFA51-A88B-4182-89A5-07444B7F405F}" dt="2024-12-11T16:05:04.241" v="686" actId="47"/>
        <pc:sldMkLst>
          <pc:docMk/>
          <pc:sldMk cId="3745460728" sldId="343"/>
        </pc:sldMkLst>
      </pc:sldChg>
      <pc:sldChg chg="delSp mod delAnim">
        <pc:chgData name="Okszana Taskovics" userId="ac33180ec7508d4d" providerId="LiveId" clId="{ECFDFA51-A88B-4182-89A5-07444B7F405F}" dt="2024-12-11T15:59:47.475" v="669" actId="478"/>
        <pc:sldMkLst>
          <pc:docMk/>
          <pc:sldMk cId="3966085052" sldId="344"/>
        </pc:sldMkLst>
        <pc:picChg chg="del">
          <ac:chgData name="Okszana Taskovics" userId="ac33180ec7508d4d" providerId="LiveId" clId="{ECFDFA51-A88B-4182-89A5-07444B7F405F}" dt="2024-12-11T15:59:47.475" v="669" actId="478"/>
          <ac:picMkLst>
            <pc:docMk/>
            <pc:sldMk cId="3966085052" sldId="344"/>
            <ac:picMk id="3" creationId="{00000000-0000-0000-0000-000000000000}"/>
          </ac:picMkLst>
        </pc:picChg>
      </pc:sldChg>
      <pc:sldChg chg="del">
        <pc:chgData name="Okszana Taskovics" userId="ac33180ec7508d4d" providerId="LiveId" clId="{ECFDFA51-A88B-4182-89A5-07444B7F405F}" dt="2024-12-11T16:00:12.193" v="670" actId="47"/>
        <pc:sldMkLst>
          <pc:docMk/>
          <pc:sldMk cId="1001351550" sldId="345"/>
        </pc:sldMkLst>
      </pc:sldChg>
      <pc:sldChg chg="modNotesTx">
        <pc:chgData name="Okszana Taskovics" userId="ac33180ec7508d4d" providerId="LiveId" clId="{ECFDFA51-A88B-4182-89A5-07444B7F405F}" dt="2024-12-11T08:16:00.110" v="18" actId="20577"/>
        <pc:sldMkLst>
          <pc:docMk/>
          <pc:sldMk cId="831424454" sldId="346"/>
        </pc:sldMkLst>
      </pc:sldChg>
      <pc:sldChg chg="modNotesTx">
        <pc:chgData name="Okszana Taskovics" userId="ac33180ec7508d4d" providerId="LiveId" clId="{ECFDFA51-A88B-4182-89A5-07444B7F405F}" dt="2024-12-11T08:16:05.396" v="19" actId="6549"/>
        <pc:sldMkLst>
          <pc:docMk/>
          <pc:sldMk cId="2618214102" sldId="347"/>
        </pc:sldMkLst>
      </pc:sldChg>
      <pc:sldChg chg="modSp mod">
        <pc:chgData name="Okszana Taskovics" userId="ac33180ec7508d4d" providerId="LiveId" clId="{ECFDFA51-A88B-4182-89A5-07444B7F405F}" dt="2024-12-11T15:33:20.108" v="387" actId="20577"/>
        <pc:sldMkLst>
          <pc:docMk/>
          <pc:sldMk cId="3513964474" sldId="349"/>
        </pc:sldMkLst>
        <pc:spChg chg="mod">
          <ac:chgData name="Okszana Taskovics" userId="ac33180ec7508d4d" providerId="LiveId" clId="{ECFDFA51-A88B-4182-89A5-07444B7F405F}" dt="2024-12-11T15:33:20.108" v="387" actId="20577"/>
          <ac:spMkLst>
            <pc:docMk/>
            <pc:sldMk cId="3513964474" sldId="349"/>
            <ac:spMk id="5129" creationId="{676991C9-8974-0245-003E-052DB80E72E2}"/>
          </ac:spMkLst>
        </pc:spChg>
      </pc:sldChg>
      <pc:sldChg chg="addSp modSp new mod modClrScheme chgLayout">
        <pc:chgData name="Okszana Taskovics" userId="ac33180ec7508d4d" providerId="LiveId" clId="{ECFDFA51-A88B-4182-89A5-07444B7F405F}" dt="2024-12-11T14:02:13.740" v="36" actId="26606"/>
        <pc:sldMkLst>
          <pc:docMk/>
          <pc:sldMk cId="2709751983" sldId="350"/>
        </pc:sldMkLst>
        <pc:picChg chg="add mod">
          <ac:chgData name="Okszana Taskovics" userId="ac33180ec7508d4d" providerId="LiveId" clId="{ECFDFA51-A88B-4182-89A5-07444B7F405F}" dt="2024-12-11T14:02:13.740" v="36" actId="26606"/>
          <ac:picMkLst>
            <pc:docMk/>
            <pc:sldMk cId="2709751983" sldId="350"/>
            <ac:picMk id="2" creationId="{BD83267D-74B6-BA62-C866-9D62F5E80F9F}"/>
          </ac:picMkLst>
        </pc:picChg>
      </pc:sldChg>
      <pc:sldChg chg="modSp new mod ord">
        <pc:chgData name="Okszana Taskovics" userId="ac33180ec7508d4d" providerId="LiveId" clId="{ECFDFA51-A88B-4182-89A5-07444B7F405F}" dt="2024-12-11T16:04:22.243" v="685"/>
        <pc:sldMkLst>
          <pc:docMk/>
          <pc:sldMk cId="2053951547" sldId="351"/>
        </pc:sldMkLst>
        <pc:spChg chg="mod">
          <ac:chgData name="Okszana Taskovics" userId="ac33180ec7508d4d" providerId="LiveId" clId="{ECFDFA51-A88B-4182-89A5-07444B7F405F}" dt="2024-12-11T14:54:05.592" v="239" actId="20577"/>
          <ac:spMkLst>
            <pc:docMk/>
            <pc:sldMk cId="2053951547" sldId="351"/>
            <ac:spMk id="2" creationId="{88103D21-D182-C139-BA6B-6051CA060365}"/>
          </ac:spMkLst>
        </pc:spChg>
        <pc:spChg chg="mod">
          <ac:chgData name="Okszana Taskovics" userId="ac33180ec7508d4d" providerId="LiveId" clId="{ECFDFA51-A88B-4182-89A5-07444B7F405F}" dt="2024-12-11T15:53:05.563" v="646" actId="20577"/>
          <ac:spMkLst>
            <pc:docMk/>
            <pc:sldMk cId="2053951547" sldId="351"/>
            <ac:spMk id="3" creationId="{77C67AF9-AC1E-5105-6F58-59F1C5A63A3D}"/>
          </ac:spMkLst>
        </pc:spChg>
      </pc:sldChg>
      <pc:sldChg chg="modSp new mod ord">
        <pc:chgData name="Okszana Taskovics" userId="ac33180ec7508d4d" providerId="LiveId" clId="{ECFDFA51-A88B-4182-89A5-07444B7F405F}" dt="2024-12-11T15:36:17.378" v="412" actId="20577"/>
        <pc:sldMkLst>
          <pc:docMk/>
          <pc:sldMk cId="4244173204" sldId="352"/>
        </pc:sldMkLst>
        <pc:spChg chg="mod">
          <ac:chgData name="Okszana Taskovics" userId="ac33180ec7508d4d" providerId="LiveId" clId="{ECFDFA51-A88B-4182-89A5-07444B7F405F}" dt="2024-12-11T14:55:44.086" v="259" actId="20577"/>
          <ac:spMkLst>
            <pc:docMk/>
            <pc:sldMk cId="4244173204" sldId="352"/>
            <ac:spMk id="2" creationId="{113D4F6E-BB62-AB8C-6987-3A3C6D83EA5D}"/>
          </ac:spMkLst>
        </pc:spChg>
        <pc:spChg chg="mod">
          <ac:chgData name="Okszana Taskovics" userId="ac33180ec7508d4d" providerId="LiveId" clId="{ECFDFA51-A88B-4182-89A5-07444B7F405F}" dt="2024-12-11T15:36:17.378" v="412" actId="20577"/>
          <ac:spMkLst>
            <pc:docMk/>
            <pc:sldMk cId="4244173204" sldId="352"/>
            <ac:spMk id="3" creationId="{7F1A7F81-9F09-BB2A-CCDF-8490509FF02A}"/>
          </ac:spMkLst>
        </pc:spChg>
      </pc:sldChg>
      <pc:sldChg chg="modSp new mod">
        <pc:chgData name="Okszana Taskovics" userId="ac33180ec7508d4d" providerId="LiveId" clId="{ECFDFA51-A88B-4182-89A5-07444B7F405F}" dt="2024-12-11T15:48:55.982" v="613" actId="20577"/>
        <pc:sldMkLst>
          <pc:docMk/>
          <pc:sldMk cId="1925375533" sldId="353"/>
        </pc:sldMkLst>
        <pc:spChg chg="mod">
          <ac:chgData name="Okszana Taskovics" userId="ac33180ec7508d4d" providerId="LiveId" clId="{ECFDFA51-A88B-4182-89A5-07444B7F405F}" dt="2024-12-11T15:39:41.971" v="455" actId="5793"/>
          <ac:spMkLst>
            <pc:docMk/>
            <pc:sldMk cId="1925375533" sldId="353"/>
            <ac:spMk id="2" creationId="{270E105B-4C29-20AE-3BD8-A14787493BB1}"/>
          </ac:spMkLst>
        </pc:spChg>
        <pc:spChg chg="mod">
          <ac:chgData name="Okszana Taskovics" userId="ac33180ec7508d4d" providerId="LiveId" clId="{ECFDFA51-A88B-4182-89A5-07444B7F405F}" dt="2024-12-11T15:48:55.982" v="613" actId="20577"/>
          <ac:spMkLst>
            <pc:docMk/>
            <pc:sldMk cId="1925375533" sldId="353"/>
            <ac:spMk id="3" creationId="{3DAB93EA-0F51-ECDB-4421-5B5250AEBFED}"/>
          </ac:spMkLst>
        </pc:spChg>
      </pc:sldChg>
      <pc:sldChg chg="addSp delSp modSp new mod modClrScheme chgLayout">
        <pc:chgData name="Okszana Taskovics" userId="ac33180ec7508d4d" providerId="LiveId" clId="{ECFDFA51-A88B-4182-89A5-07444B7F405F}" dt="2024-12-11T15:58:32.186" v="667" actId="26606"/>
        <pc:sldMkLst>
          <pc:docMk/>
          <pc:sldMk cId="541166766" sldId="354"/>
        </pc:sldMkLst>
        <pc:picChg chg="add del mod">
          <ac:chgData name="Okszana Taskovics" userId="ac33180ec7508d4d" providerId="LiveId" clId="{ECFDFA51-A88B-4182-89A5-07444B7F405F}" dt="2024-12-11T15:58:20.727" v="664" actId="21"/>
          <ac:picMkLst>
            <pc:docMk/>
            <pc:sldMk cId="541166766" sldId="354"/>
            <ac:picMk id="2" creationId="{6943F3CF-B02F-0295-CE62-B8393145EA9D}"/>
          </ac:picMkLst>
        </pc:picChg>
        <pc:picChg chg="add mod">
          <ac:chgData name="Okszana Taskovics" userId="ac33180ec7508d4d" providerId="LiveId" clId="{ECFDFA51-A88B-4182-89A5-07444B7F405F}" dt="2024-12-11T15:58:32.186" v="667" actId="26606"/>
          <ac:picMkLst>
            <pc:docMk/>
            <pc:sldMk cId="541166766" sldId="354"/>
            <ac:picMk id="3" creationId="{E0CA7B30-9BF9-FCD7-0893-6F4EEA8F3116}"/>
          </ac:picMkLst>
        </pc:picChg>
      </pc:sldChg>
      <pc:sldChg chg="addSp modSp new mod modClrScheme chgLayout">
        <pc:chgData name="Okszana Taskovics" userId="ac33180ec7508d4d" providerId="LiveId" clId="{ECFDFA51-A88B-4182-89A5-07444B7F405F}" dt="2024-12-11T15:58:07.802" v="662" actId="26606"/>
        <pc:sldMkLst>
          <pc:docMk/>
          <pc:sldMk cId="334756310" sldId="355"/>
        </pc:sldMkLst>
        <pc:picChg chg="add mod">
          <ac:chgData name="Okszana Taskovics" userId="ac33180ec7508d4d" providerId="LiveId" clId="{ECFDFA51-A88B-4182-89A5-07444B7F405F}" dt="2024-12-11T15:57:12.066" v="658"/>
          <ac:picMkLst>
            <pc:docMk/>
            <pc:sldMk cId="334756310" sldId="355"/>
            <ac:picMk id="2" creationId="{3A50192A-1F20-DED6-B6EE-FE0190AC66DE}"/>
          </ac:picMkLst>
        </pc:picChg>
        <pc:picChg chg="add mod">
          <ac:chgData name="Okszana Taskovics" userId="ac33180ec7508d4d" providerId="LiveId" clId="{ECFDFA51-A88B-4182-89A5-07444B7F405F}" dt="2024-12-11T15:58:07.802" v="662" actId="26606"/>
          <ac:picMkLst>
            <pc:docMk/>
            <pc:sldMk cId="334756310" sldId="355"/>
            <ac:picMk id="8194" creationId="{357982E4-6D75-AD25-2FB6-88C3661F291F}"/>
          </ac:picMkLst>
        </pc:picChg>
      </pc:sldChg>
      <pc:sldChg chg="addSp modSp new mod modClrScheme chgLayout">
        <pc:chgData name="Okszana Taskovics" userId="ac33180ec7508d4d" providerId="LiveId" clId="{ECFDFA51-A88B-4182-89A5-07444B7F405F}" dt="2024-12-11T15:58:26.788" v="666" actId="26606"/>
        <pc:sldMkLst>
          <pc:docMk/>
          <pc:sldMk cId="3095189256" sldId="356"/>
        </pc:sldMkLst>
        <pc:picChg chg="add mod">
          <ac:chgData name="Okszana Taskovics" userId="ac33180ec7508d4d" providerId="LiveId" clId="{ECFDFA51-A88B-4182-89A5-07444B7F405F}" dt="2024-12-11T15:58:26.788" v="666" actId="26606"/>
          <ac:picMkLst>
            <pc:docMk/>
            <pc:sldMk cId="3095189256" sldId="356"/>
            <ac:picMk id="2" creationId="{6943F3CF-B02F-0295-CE62-B8393145EA9D}"/>
          </ac:picMkLst>
        </pc:picChg>
      </pc:sldChg>
      <pc:sldChg chg="addSp delSp modSp new mod">
        <pc:chgData name="Okszana Taskovics" userId="ac33180ec7508d4d" providerId="LiveId" clId="{ECFDFA51-A88B-4182-89A5-07444B7F405F}" dt="2024-12-11T18:44:55.083" v="891" actId="14100"/>
        <pc:sldMkLst>
          <pc:docMk/>
          <pc:sldMk cId="2118244648" sldId="357"/>
        </pc:sldMkLst>
        <pc:spChg chg="mod">
          <ac:chgData name="Okszana Taskovics" userId="ac33180ec7508d4d" providerId="LiveId" clId="{ECFDFA51-A88B-4182-89A5-07444B7F405F}" dt="2024-12-11T18:43:18.243" v="885" actId="20577"/>
          <ac:spMkLst>
            <pc:docMk/>
            <pc:sldMk cId="2118244648" sldId="357"/>
            <ac:spMk id="2" creationId="{1479C62E-0AC4-78C6-62E0-D4B2C1B54DD7}"/>
          </ac:spMkLst>
        </pc:spChg>
        <pc:spChg chg="del">
          <ac:chgData name="Okszana Taskovics" userId="ac33180ec7508d4d" providerId="LiveId" clId="{ECFDFA51-A88B-4182-89A5-07444B7F405F}" dt="2024-12-11T16:14:11.806" v="789" actId="478"/>
          <ac:spMkLst>
            <pc:docMk/>
            <pc:sldMk cId="2118244648" sldId="357"/>
            <ac:spMk id="3" creationId="{C3B610D9-FFCC-B73B-6C23-799268EEDD84}"/>
          </ac:spMkLst>
        </pc:spChg>
        <pc:spChg chg="del">
          <ac:chgData name="Okszana Taskovics" userId="ac33180ec7508d4d" providerId="LiveId" clId="{ECFDFA51-A88B-4182-89A5-07444B7F405F}" dt="2024-12-11T16:12:42.656" v="760"/>
          <ac:spMkLst>
            <pc:docMk/>
            <pc:sldMk cId="2118244648" sldId="357"/>
            <ac:spMk id="4" creationId="{B6505876-EC5E-5A64-0277-646CF31D5048}"/>
          </ac:spMkLst>
        </pc:spChg>
        <pc:spChg chg="add mod">
          <ac:chgData name="Okszana Taskovics" userId="ac33180ec7508d4d" providerId="LiveId" clId="{ECFDFA51-A88B-4182-89A5-07444B7F405F}" dt="2024-12-11T18:44:55.083" v="891" actId="14100"/>
          <ac:spMkLst>
            <pc:docMk/>
            <pc:sldMk cId="2118244648" sldId="357"/>
            <ac:spMk id="8" creationId="{76F2FB95-D1D8-8C79-4F80-200E997A45FE}"/>
          </ac:spMkLst>
        </pc:spChg>
        <pc:picChg chg="add mod">
          <ac:chgData name="Okszana Taskovics" userId="ac33180ec7508d4d" providerId="LiveId" clId="{ECFDFA51-A88B-4182-89A5-07444B7F405F}" dt="2024-12-11T16:13:59.157" v="788" actId="1076"/>
          <ac:picMkLst>
            <pc:docMk/>
            <pc:sldMk cId="2118244648" sldId="357"/>
            <ac:picMk id="5" creationId="{7BBBB0AE-2900-C99C-BFF2-B14360F48CFB}"/>
          </ac:picMkLst>
        </pc:picChg>
        <pc:picChg chg="add mod">
          <ac:chgData name="Okszana Taskovics" userId="ac33180ec7508d4d" providerId="LiveId" clId="{ECFDFA51-A88B-4182-89A5-07444B7F405F}" dt="2024-12-11T16:13:55.871" v="787" actId="1076"/>
          <ac:picMkLst>
            <pc:docMk/>
            <pc:sldMk cId="2118244648" sldId="357"/>
            <ac:picMk id="6" creationId="{4B1C6743-5A48-AB37-5F66-4F59134CC354}"/>
          </ac:picMkLst>
        </pc:picChg>
      </pc:sldChg>
      <pc:sldChg chg="addSp delSp modSp new mod modAnim">
        <pc:chgData name="Okszana Taskovics" userId="ac33180ec7508d4d" providerId="LiveId" clId="{ECFDFA51-A88B-4182-89A5-07444B7F405F}" dt="2024-12-11T16:20:47.096" v="808"/>
        <pc:sldMkLst>
          <pc:docMk/>
          <pc:sldMk cId="1795364797" sldId="358"/>
        </pc:sldMkLst>
        <pc:spChg chg="mod">
          <ac:chgData name="Okszana Taskovics" userId="ac33180ec7508d4d" providerId="LiveId" clId="{ECFDFA51-A88B-4182-89A5-07444B7F405F}" dt="2024-12-11T16:15:56.015" v="804" actId="20577"/>
          <ac:spMkLst>
            <pc:docMk/>
            <pc:sldMk cId="1795364797" sldId="358"/>
            <ac:spMk id="2" creationId="{C3237FC6-B25A-F818-9D12-C9137A64D257}"/>
          </ac:spMkLst>
        </pc:spChg>
        <pc:spChg chg="del mod">
          <ac:chgData name="Okszana Taskovics" userId="ac33180ec7508d4d" providerId="LiveId" clId="{ECFDFA51-A88B-4182-89A5-07444B7F405F}" dt="2024-12-11T16:20:47.096" v="808"/>
          <ac:spMkLst>
            <pc:docMk/>
            <pc:sldMk cId="1795364797" sldId="358"/>
            <ac:spMk id="3" creationId="{1A2E7B59-CDC5-506F-1D21-6E9F9A1CA4ED}"/>
          </ac:spMkLst>
        </pc:spChg>
        <pc:picChg chg="add mod">
          <ac:chgData name="Okszana Taskovics" userId="ac33180ec7508d4d" providerId="LiveId" clId="{ECFDFA51-A88B-4182-89A5-07444B7F405F}" dt="2024-12-11T16:20:47.096" v="808"/>
          <ac:picMkLst>
            <pc:docMk/>
            <pc:sldMk cId="1795364797" sldId="358"/>
            <ac:picMk id="4" creationId="{3F107037-4C1A-7008-61B5-9F179A07F726}"/>
          </ac:picMkLst>
        </pc:picChg>
      </pc:sldChg>
      <pc:sldChg chg="addSp modSp new mod">
        <pc:chgData name="Okszana Taskovics" userId="ac33180ec7508d4d" providerId="LiveId" clId="{ECFDFA51-A88B-4182-89A5-07444B7F405F}" dt="2024-12-11T16:25:12.679" v="850" actId="14100"/>
        <pc:sldMkLst>
          <pc:docMk/>
          <pc:sldMk cId="1106901046" sldId="359"/>
        </pc:sldMkLst>
        <pc:spChg chg="mod">
          <ac:chgData name="Okszana Taskovics" userId="ac33180ec7508d4d" providerId="LiveId" clId="{ECFDFA51-A88B-4182-89A5-07444B7F405F}" dt="2024-12-11T16:23:45.806" v="836" actId="20577"/>
          <ac:spMkLst>
            <pc:docMk/>
            <pc:sldMk cId="1106901046" sldId="359"/>
            <ac:spMk id="2" creationId="{4A3B0B96-C625-E784-BCF1-C599FE4EFE00}"/>
          </ac:spMkLst>
        </pc:spChg>
        <pc:picChg chg="add mod">
          <ac:chgData name="Okszana Taskovics" userId="ac33180ec7508d4d" providerId="LiveId" clId="{ECFDFA51-A88B-4182-89A5-07444B7F405F}" dt="2024-12-11T16:25:08.492" v="849" actId="14100"/>
          <ac:picMkLst>
            <pc:docMk/>
            <pc:sldMk cId="1106901046" sldId="359"/>
            <ac:picMk id="9218" creationId="{D2BE88F8-F39F-4064-BB2B-8F0D442D6B58}"/>
          </ac:picMkLst>
        </pc:picChg>
        <pc:picChg chg="add mod">
          <ac:chgData name="Okszana Taskovics" userId="ac33180ec7508d4d" providerId="LiveId" clId="{ECFDFA51-A88B-4182-89A5-07444B7F405F}" dt="2024-12-11T16:25:12.679" v="850" actId="14100"/>
          <ac:picMkLst>
            <pc:docMk/>
            <pc:sldMk cId="1106901046" sldId="359"/>
            <ac:picMk id="9220" creationId="{27049EAB-AE58-E81E-4ECA-A6E92AE1E6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86CFB-BED0-498A-B621-8FC80C96DA7A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A8116-DB4A-4024-9829-3D2E12380C7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55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8116-DB4A-4024-9829-3D2E12380C74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992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A8116-DB4A-4024-9829-3D2E12380C74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14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B16A-7333-4BC6-B0AD-587C9A0C542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25E5-0380-40D9-B5BF-E75328FD8D5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5/Bunchuk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uk/c/c7/Maket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b5K-8sQfp4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92412" cy="566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259632" y="90872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i="1" dirty="0">
                <a:solidFill>
                  <a:srgbClr val="FF0000"/>
                </a:solidFill>
              </a:rPr>
              <a:t>Ukrajna és a kozákok</a:t>
            </a:r>
            <a:endParaRPr lang="hu-HU" sz="4800" i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347864" y="4941168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chemeClr val="tx2">
                    <a:lumMod val="50000"/>
                  </a:schemeClr>
                </a:solidFill>
              </a:rPr>
              <a:t>Taskovics Okszana PhD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ELTE BTK</a:t>
            </a:r>
          </a:p>
          <a:p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Ukrán Filológiai Tanszék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632" y="1733274"/>
            <a:ext cx="7567806" cy="493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95536" y="0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u="sng" dirty="0" err="1"/>
              <a:t>Zaporizsszki</a:t>
            </a:r>
            <a:r>
              <a:rPr lang="hu-HU" sz="3200" b="1" u="sng" dirty="0"/>
              <a:t> </a:t>
            </a:r>
            <a:r>
              <a:rPr lang="hu-HU" sz="3200" b="1" u="sng" dirty="0" err="1"/>
              <a:t>szicsek</a:t>
            </a:r>
            <a:endParaRPr lang="hu-HU" sz="3200" u="sng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412F54C-DBA2-0174-B22C-B66D79DB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6" y="1052736"/>
            <a:ext cx="8244408" cy="565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0E105B-4C29-20AE-3BD8-A1478749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Hetymánscsina</a:t>
            </a:r>
            <a:r>
              <a:rPr lang="hu-HU" dirty="0"/>
              <a:t> (1648 – 1764)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AB93EA-0F51-ECDB-4421-5B5250AEB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Szabadságharc (1648 – 1657)</a:t>
            </a:r>
          </a:p>
          <a:p>
            <a:r>
              <a:rPr lang="hu-HU" dirty="0" err="1"/>
              <a:t>Zborivszkij</a:t>
            </a:r>
            <a:r>
              <a:rPr lang="hu-HU" dirty="0"/>
              <a:t> (1649) és </a:t>
            </a:r>
            <a:r>
              <a:rPr lang="hu-HU" dirty="0" err="1"/>
              <a:t>Bilocerkivszkij</a:t>
            </a:r>
            <a:r>
              <a:rPr lang="hu-HU" dirty="0"/>
              <a:t> (1651) békeszerződés</a:t>
            </a:r>
          </a:p>
          <a:p>
            <a:r>
              <a:rPr lang="hu-HU" dirty="0" err="1"/>
              <a:t>Perejaszlavi</a:t>
            </a:r>
            <a:r>
              <a:rPr lang="hu-HU" dirty="0"/>
              <a:t> Tanács (1654) – moszkvai protektorátus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537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ile:Khmelnytskyi Chernih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74" y="476672"/>
            <a:ext cx="4754702" cy="579841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5292080" y="15350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 err="1"/>
              <a:t>Bohdan</a:t>
            </a:r>
            <a:r>
              <a:rPr lang="hu-HU" b="1" u="sng" dirty="0"/>
              <a:t> Hmelnickij  (1595-1657)</a:t>
            </a:r>
            <a:r>
              <a:rPr lang="uk-UA" b="1" u="sng" dirty="0"/>
              <a:t>. </a:t>
            </a:r>
            <a:r>
              <a:rPr lang="hu-HU" b="1" u="sng" dirty="0"/>
              <a:t>XVII</a:t>
            </a:r>
            <a:r>
              <a:rPr lang="uk-UA" b="1" u="sng" dirty="0"/>
              <a:t> </a:t>
            </a:r>
            <a:r>
              <a:rPr lang="hu-HU" b="1" u="sng" dirty="0"/>
              <a:t>sz. közepe</a:t>
            </a:r>
            <a:endParaRPr lang="hu-HU" dirty="0"/>
          </a:p>
        </p:txBody>
      </p:sp>
      <p:pic>
        <p:nvPicPr>
          <p:cNvPr id="81922" name="Picture 2" descr="Файл:Chmelnicki Hondiu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391" y="908720"/>
            <a:ext cx="367757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5382344" y="5626115"/>
            <a:ext cx="336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V</a:t>
            </a:r>
            <a:r>
              <a:rPr lang="hu-HU" b="1" u="sng" dirty="0" err="1"/>
              <a:t>. Hondius</a:t>
            </a:r>
            <a:r>
              <a:rPr lang="hu-HU" b="1" u="sng" dirty="0"/>
              <a:t> metszete, XVII. sz.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103D21-D182-C139-BA6B-6051CA0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kozák korszak mérföldkövei</a:t>
            </a:r>
            <a:br>
              <a:rPr lang="hu-HU" dirty="0"/>
            </a:br>
            <a:r>
              <a:rPr lang="hu-HU" dirty="0" err="1"/>
              <a:t>Bohdan</a:t>
            </a:r>
            <a:r>
              <a:rPr lang="hu-HU" dirty="0"/>
              <a:t> </a:t>
            </a:r>
            <a:r>
              <a:rPr lang="hu-HU" dirty="0" err="1"/>
              <a:t>Khmelnickij</a:t>
            </a:r>
            <a:r>
              <a:rPr lang="hu-HU" dirty="0"/>
              <a:t> után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C67AF9-AC1E-5105-6F58-59F1C5A6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Hanyatlás (</a:t>
            </a:r>
            <a:r>
              <a:rPr lang="hu-HU" dirty="0" err="1"/>
              <a:t>Rujina</a:t>
            </a:r>
            <a:r>
              <a:rPr lang="hu-HU" dirty="0"/>
              <a:t>) (1657-1775)</a:t>
            </a:r>
          </a:p>
          <a:p>
            <a:r>
              <a:rPr lang="hu-HU" dirty="0"/>
              <a:t>Jurij </a:t>
            </a:r>
            <a:r>
              <a:rPr lang="hu-HU" dirty="0" err="1"/>
              <a:t>Khmelnickij</a:t>
            </a:r>
            <a:r>
              <a:rPr lang="hu-HU" dirty="0"/>
              <a:t> (1659-1663)</a:t>
            </a:r>
          </a:p>
          <a:p>
            <a:r>
              <a:rPr lang="hu-HU" dirty="0" err="1"/>
              <a:t>Hetymanscsina</a:t>
            </a:r>
            <a:r>
              <a:rPr lang="hu-HU" dirty="0"/>
              <a:t> szétesése</a:t>
            </a:r>
          </a:p>
          <a:p>
            <a:r>
              <a:rPr lang="hu-HU" dirty="0"/>
              <a:t>„Örök Béke” (1686)</a:t>
            </a:r>
            <a:endParaRPr lang="uk-UA" dirty="0"/>
          </a:p>
          <a:p>
            <a:r>
              <a:rPr lang="hu-HU" dirty="0" err="1"/>
              <a:t>Szics</a:t>
            </a:r>
            <a:r>
              <a:rPr lang="hu-HU" dirty="0"/>
              <a:t> felszámolása (1775)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395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&amp;Pcy;&amp;rcy;&amp;acy;&amp;pcy;&amp;ocy;&amp;rcy;&amp;icy; &amp;tcy;&amp;acy; &amp;kcy;&amp;ocy;&amp;rcy;&amp;ocy;&amp;gcy;&amp;ocy;&amp;vcy;&amp;icy; &amp;zcy;&amp;acy;&amp;pcy;&amp;ocy;&amp;rcy;&amp;ocy;&amp;zhcy;&amp;scy;&amp;softcy;&amp;kcy;&amp;icy;&amp;khcy; &amp;kcy;&amp;ocy;&amp;zcy;&amp;acy;&amp;kcy;&amp;iuk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7056784" cy="4716648"/>
          </a:xfrm>
          <a:prstGeom prst="rect">
            <a:avLst/>
          </a:prstGeom>
          <a:noFill/>
        </p:spPr>
      </p:pic>
      <p:pic>
        <p:nvPicPr>
          <p:cNvPr id="47108" name="Picture 4" descr="&amp;Pcy;&amp;rcy;&amp;acy;&amp;pcy;&amp;ocy;&amp;rcy;&amp;icy; &amp;tcy;&amp;acy; &amp;kcy;&amp;ocy;&amp;rcy;&amp;ocy;&amp;gcy;&amp;ocy;&amp;vcy;&amp;icy; &amp;zcy;&amp;acy;&amp;pcy;&amp;ocy;&amp;rcy;&amp;ocy;&amp;zhcy;&amp;scy;&amp;softcy;&amp;kcy;&amp;icy;&amp;khcy; &amp;kcy;&amp;ocy;&amp;zcy;&amp;acy;&amp;kcy;&amp;iuk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9140" y="3356992"/>
            <a:ext cx="2818923" cy="327699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395536" y="5013176"/>
            <a:ext cx="54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"Б.Х.Г.Е.К.МЛО.В.З."</a:t>
            </a:r>
            <a:r>
              <a:rPr lang="ru-RU" sz="2400" dirty="0"/>
              <a:t> </a:t>
            </a:r>
            <a:endParaRPr lang="hu-HU" sz="2400" dirty="0"/>
          </a:p>
          <a:p>
            <a:r>
              <a:rPr lang="ru-RU" sz="2400" dirty="0"/>
              <a:t>(Богдан Хмельницкий - гетман его королевской милости Войска Запорожского).</a:t>
            </a:r>
            <a:endParaRPr lang="hu-H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krainci.org/uploads/images/00/33/06/2011/11/26/c797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1075"/>
            <a:ext cx="4572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Файл:Bunchu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43000"/>
            <a:ext cx="2581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323528" y="33265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u="sng" dirty="0"/>
              <a:t>Kozák felségjelek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fgb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"/>
            <a:ext cx="44275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Файл:Mak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188913"/>
            <a:ext cx="46085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h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3711575"/>
            <a:ext cx="482123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truktur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753100" cy="6912768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23528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u="sng" dirty="0"/>
              <a:t>A kozák katonai köztársaság </a:t>
            </a:r>
            <a:endParaRPr lang="hu-HU" sz="2800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upload.wikimedia.org/wikipedia/commons/thumb/6/68/Cossack_Mamay_1728.jpg/640px-Cossack_Mamay_1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257725" cy="5815691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323528" y="33265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/>
              <a:t>1728</a:t>
            </a:r>
            <a:endParaRPr lang="hu-HU" dirty="0"/>
          </a:p>
        </p:txBody>
      </p:sp>
      <p:pic>
        <p:nvPicPr>
          <p:cNvPr id="58374" name="Picture 6" descr="http://upload.wikimedia.org/wikipedia/commons/thumb/c/c7/Cossack_Mamay_18th_c.jpg/640px-Cossack_Mamay_18th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605" y="1683851"/>
            <a:ext cx="3974842" cy="4968552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7236296" y="1196752"/>
            <a:ext cx="92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/>
              <a:t>XVIII sz.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2379756" y="76853"/>
            <a:ext cx="1874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u="sng" dirty="0" err="1"/>
              <a:t>Mamaj</a:t>
            </a:r>
            <a:r>
              <a:rPr lang="hu-HU" sz="2400" b="1" u="sng" dirty="0"/>
              <a:t> kozák</a:t>
            </a:r>
            <a:endParaRPr lang="hu-HU" sz="2400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upload.wikimedia.org/wikipedia/commons/thumb/1/11/Cossack_Mamay_1st_half_of_19th_c_%285%29.jpg/800px-Cossack_Mamay_1st_half_of_19th_c_%285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67600" cy="5476875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4139952" y="332656"/>
            <a:ext cx="793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u="sng" dirty="0"/>
              <a:t>XIX sz.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тообої Фізична карта України купити на стіну • Еко Шпалери">
            <a:extLst>
              <a:ext uri="{FF2B5EF4-FFF2-40B4-BE49-F238E27FC236}">
                <a16:creationId xmlns:a16="http://schemas.microsoft.com/office/drawing/2014/main" id="{0DCEE064-4C97-1D8E-598D-FE49374C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9608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acy;&amp;jcy;&amp;lcy;:Cossack Mamay 1st half of 19th c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30682"/>
            <a:ext cx="6787513" cy="5817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57982E4-6D75-AD25-2FB6-88C3661F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475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tyzhden.ua/Content/v1/img/forall/image/46_1%286%29.jpg">
            <a:extLst>
              <a:ext uri="{FF2B5EF4-FFF2-40B4-BE49-F238E27FC236}">
                <a16:creationId xmlns:a16="http://schemas.microsoft.com/office/drawing/2014/main" id="{E0CA7B30-9BF9-FCD7-0893-6F4EEA8F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78297" y="68263"/>
            <a:ext cx="458740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16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tyzhden.ua/Content/v1/img/forall/image/46_2%285%29.jpg">
            <a:extLst>
              <a:ext uri="{FF2B5EF4-FFF2-40B4-BE49-F238E27FC236}">
                <a16:creationId xmlns:a16="http://schemas.microsoft.com/office/drawing/2014/main" id="{6943F3CF-B02F-0295-CE62-B8393145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5831" y="68263"/>
            <a:ext cx="5192339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189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swordmaster.org/uploads/2010/ukraina/ukr_14-17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0605"/>
            <a:ext cx="8557289" cy="3600400"/>
          </a:xfrm>
          <a:prstGeom prst="rect">
            <a:avLst/>
          </a:prstGeom>
          <a:noFill/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64" y="4005064"/>
            <a:ext cx="4104456" cy="26022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65104"/>
            <a:ext cx="3774436" cy="19846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istpravda.com.ua/images/doc/c/8/c8e96b1-b-liul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5667375" cy="3381375"/>
          </a:xfrm>
          <a:prstGeom prst="rect">
            <a:avLst/>
          </a:prstGeom>
          <a:noFill/>
        </p:spPr>
      </p:pic>
      <p:sp>
        <p:nvSpPr>
          <p:cNvPr id="3074" name="AutoShape 2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8" name="AutoShape 6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0" name="AutoShape 8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2" name="AutoShape 10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4" name="AutoShape 12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6" name="AutoShape 14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88" name="AutoShape 16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0" name="AutoShape 18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92" name="AutoShape 20" descr="Képtalálat a következ&amp;odblac;re: „&amp;kcy;&amp;ocy;&amp;zcy;&amp;acy;&amp;kcy;”"/>
          <p:cNvSpPr>
            <a:spLocks noChangeAspect="1" noChangeArrowheads="1"/>
          </p:cNvSpPr>
          <p:nvPr/>
        </p:nvSpPr>
        <p:spPr bwMode="auto">
          <a:xfrm>
            <a:off x="155575" y="-2071688"/>
            <a:ext cx="5486400" cy="4324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94" name="Picture 22" descr="Képtalálat a következ&amp;odblac;re: „&amp;kcy;&amp;ocy;&amp;zcy;&amp;acy;&amp;kcy;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882" y="3645024"/>
            <a:ext cx="4076374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6085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600" y="764705"/>
            <a:ext cx="7848872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sz="2400" dirty="0" err="1"/>
              <a:t>Ритуал</a:t>
            </a:r>
            <a:r>
              <a:rPr lang="hu-HU" sz="2400" dirty="0"/>
              <a:t> </a:t>
            </a:r>
            <a:r>
              <a:rPr lang="hu-HU" sz="2400" dirty="0" err="1"/>
              <a:t>прийняття</a:t>
            </a:r>
            <a:r>
              <a:rPr lang="hu-HU" sz="2400" dirty="0"/>
              <a:t> </a:t>
            </a:r>
            <a:r>
              <a:rPr lang="hu-HU" sz="2400" dirty="0" err="1"/>
              <a:t>до</a:t>
            </a:r>
            <a:r>
              <a:rPr lang="hu-HU" sz="2400" dirty="0"/>
              <a:t> </a:t>
            </a:r>
            <a:r>
              <a:rPr lang="hu-HU" sz="2400" dirty="0" err="1"/>
              <a:t>війська</a:t>
            </a:r>
            <a:r>
              <a:rPr lang="hu-HU" sz="2400" dirty="0"/>
              <a:t> </a:t>
            </a:r>
            <a:r>
              <a:rPr lang="hu-HU" sz="2400" dirty="0" err="1"/>
              <a:t>новоприбулого</a:t>
            </a:r>
            <a:r>
              <a:rPr lang="hu-HU" sz="2400" dirty="0"/>
              <a:t> </a:t>
            </a:r>
            <a:r>
              <a:rPr lang="hu-HU" sz="2400" dirty="0" err="1"/>
              <a:t>козака</a:t>
            </a:r>
            <a:r>
              <a:rPr lang="hu-HU" sz="2400" dirty="0"/>
              <a:t> </a:t>
            </a:r>
            <a:r>
              <a:rPr lang="hu-HU" sz="2400" dirty="0" err="1"/>
              <a:t>описує</a:t>
            </a:r>
            <a:r>
              <a:rPr lang="hu-HU" sz="2400" dirty="0"/>
              <a:t> </a:t>
            </a:r>
            <a:r>
              <a:rPr lang="hu-HU" sz="2400" dirty="0" err="1"/>
              <a:t>Дмитро</a:t>
            </a:r>
            <a:r>
              <a:rPr lang="uk-UA" sz="2400" dirty="0"/>
              <a:t> </a:t>
            </a:r>
            <a:r>
              <a:rPr lang="hu-HU" sz="2400" dirty="0" err="1"/>
              <a:t>Яворн</a:t>
            </a:r>
            <a:r>
              <a:rPr lang="ru-RU" sz="2400" dirty="0"/>
              <a:t>и</a:t>
            </a:r>
            <a:r>
              <a:rPr lang="hu-HU" sz="2400" dirty="0" err="1"/>
              <a:t>цький</a:t>
            </a:r>
            <a:r>
              <a:rPr lang="hu-HU" sz="2400" dirty="0"/>
              <a:t> у </a:t>
            </a:r>
            <a:r>
              <a:rPr lang="hu-HU" sz="2400" dirty="0" err="1"/>
              <a:t>праці</a:t>
            </a:r>
            <a:r>
              <a:rPr lang="hu-HU" sz="2400" dirty="0"/>
              <a:t> «</a:t>
            </a:r>
            <a:r>
              <a:rPr lang="hu-HU" sz="2400" dirty="0" err="1"/>
              <a:t>Історія</a:t>
            </a:r>
            <a:r>
              <a:rPr lang="hu-HU" sz="2400" dirty="0"/>
              <a:t> </a:t>
            </a:r>
            <a:r>
              <a:rPr lang="hu-HU" sz="2400" dirty="0" err="1"/>
              <a:t>запорізьких</a:t>
            </a:r>
            <a:r>
              <a:rPr lang="hu-HU" sz="2400" dirty="0"/>
              <a:t> </a:t>
            </a:r>
            <a:r>
              <a:rPr lang="hu-HU" sz="2400" dirty="0" err="1"/>
              <a:t>козаків</a:t>
            </a:r>
            <a:r>
              <a:rPr lang="hu-HU" sz="2400" dirty="0"/>
              <a:t>»: </a:t>
            </a:r>
            <a:br>
              <a:rPr lang="hu-HU" sz="2400" dirty="0"/>
            </a:br>
            <a:r>
              <a:rPr lang="hu-HU" sz="2400" dirty="0"/>
              <a:t> </a:t>
            </a:r>
            <a:br>
              <a:rPr lang="hu-HU" sz="2400" dirty="0"/>
            </a:br>
            <a:r>
              <a:rPr lang="hu-HU" sz="2400" dirty="0"/>
              <a:t>«</a:t>
            </a:r>
            <a:r>
              <a:rPr lang="hu-HU" sz="2400" dirty="0" err="1"/>
              <a:t>Прийнятий</a:t>
            </a:r>
            <a:r>
              <a:rPr lang="hu-HU" sz="2400" dirty="0"/>
              <a:t> </a:t>
            </a:r>
            <a:r>
              <a:rPr lang="hu-HU" sz="2400" dirty="0" err="1"/>
              <a:t>до</a:t>
            </a:r>
            <a:r>
              <a:rPr lang="hu-HU" sz="2400" dirty="0"/>
              <a:t> </a:t>
            </a:r>
            <a:r>
              <a:rPr lang="hu-HU" sz="2400" dirty="0" err="1"/>
              <a:t>лав</a:t>
            </a:r>
            <a:r>
              <a:rPr lang="hu-HU" sz="2400" dirty="0"/>
              <a:t> </a:t>
            </a:r>
            <a:r>
              <a:rPr lang="hu-HU" sz="2400" dirty="0" err="1"/>
              <a:t>запорізьких</a:t>
            </a:r>
            <a:r>
              <a:rPr lang="hu-HU" sz="2400" dirty="0"/>
              <a:t> </a:t>
            </a:r>
            <a:r>
              <a:rPr lang="hu-HU" sz="2400" dirty="0" err="1"/>
              <a:t>козаків</a:t>
            </a:r>
            <a:r>
              <a:rPr lang="hu-HU" sz="2400" dirty="0"/>
              <a:t> </a:t>
            </a:r>
            <a:r>
              <a:rPr lang="hu-HU" sz="2400" dirty="0" err="1"/>
              <a:t>насамперед</a:t>
            </a:r>
            <a:r>
              <a:rPr lang="hu-HU" sz="2400" dirty="0"/>
              <a:t> </a:t>
            </a:r>
            <a:r>
              <a:rPr lang="hu-HU" sz="2400" dirty="0" err="1"/>
              <a:t>записувався</a:t>
            </a:r>
            <a:r>
              <a:rPr lang="hu-HU" sz="2400" dirty="0"/>
              <a:t> в </a:t>
            </a:r>
            <a:r>
              <a:rPr lang="hu-HU" sz="2400" dirty="0" err="1"/>
              <a:t>один</a:t>
            </a:r>
            <a:r>
              <a:rPr lang="hu-HU" sz="2400" dirty="0"/>
              <a:t> </a:t>
            </a:r>
            <a:r>
              <a:rPr lang="hu-HU" sz="2400" dirty="0" err="1"/>
              <a:t>із</a:t>
            </a:r>
            <a:r>
              <a:rPr lang="hu-HU" sz="2400" dirty="0"/>
              <a:t> 38 </a:t>
            </a:r>
            <a:r>
              <a:rPr lang="hu-HU" sz="2400" dirty="0" err="1"/>
              <a:t>січових</a:t>
            </a:r>
            <a:r>
              <a:rPr lang="hu-HU" sz="2400" dirty="0"/>
              <a:t> </a:t>
            </a:r>
            <a:r>
              <a:rPr lang="hu-HU" sz="2400" dirty="0" err="1"/>
              <a:t>куренів</a:t>
            </a:r>
            <a:r>
              <a:rPr lang="hu-HU" sz="2400" dirty="0"/>
              <a:t>, у </a:t>
            </a:r>
            <a:r>
              <a:rPr lang="hu-HU" sz="2400" dirty="0" err="1"/>
              <a:t>той</a:t>
            </a:r>
            <a:r>
              <a:rPr lang="hu-HU" sz="2400" dirty="0"/>
              <a:t> </a:t>
            </a:r>
            <a:r>
              <a:rPr lang="hu-HU" sz="2400" dirty="0" err="1"/>
              <a:t>чи</a:t>
            </a:r>
            <a:r>
              <a:rPr lang="hu-HU" sz="2400" dirty="0"/>
              <a:t> </a:t>
            </a:r>
            <a:r>
              <a:rPr lang="hu-HU" sz="2400" dirty="0" err="1"/>
              <a:t>інший</a:t>
            </a:r>
            <a:r>
              <a:rPr lang="hu-HU" sz="2400" dirty="0"/>
              <a:t> з </a:t>
            </a:r>
            <a:r>
              <a:rPr lang="hu-HU" sz="2400" dirty="0" err="1"/>
              <a:t>них</a:t>
            </a:r>
            <a:r>
              <a:rPr lang="hu-HU" sz="2400" dirty="0"/>
              <a:t>, </a:t>
            </a:r>
            <a:r>
              <a:rPr lang="hu-HU" sz="2400" dirty="0" err="1"/>
              <a:t>залежно</a:t>
            </a:r>
            <a:r>
              <a:rPr lang="hu-HU" sz="2400" dirty="0"/>
              <a:t> </a:t>
            </a:r>
            <a:r>
              <a:rPr lang="hu-HU" sz="2400" dirty="0" err="1"/>
              <a:t>від</a:t>
            </a:r>
            <a:r>
              <a:rPr lang="hu-HU" sz="2400" dirty="0"/>
              <a:t> </a:t>
            </a:r>
            <a:r>
              <a:rPr lang="hu-HU" sz="2400" dirty="0" err="1"/>
              <a:t>власного</a:t>
            </a:r>
            <a:r>
              <a:rPr lang="hu-HU" sz="2400" dirty="0"/>
              <a:t> </a:t>
            </a:r>
            <a:r>
              <a:rPr lang="hu-HU" sz="2400" dirty="0" err="1"/>
              <a:t>вибору</a:t>
            </a:r>
            <a:r>
              <a:rPr lang="hu-HU" sz="2400" dirty="0"/>
              <a:t>, й </a:t>
            </a:r>
            <a:r>
              <a:rPr lang="hu-HU" sz="2400" dirty="0" err="1"/>
              <a:t>тут</a:t>
            </a:r>
            <a:r>
              <a:rPr lang="hu-HU" sz="2400" dirty="0"/>
              <a:t> </a:t>
            </a:r>
            <a:r>
              <a:rPr lang="hu-HU" sz="2400" dirty="0" err="1"/>
              <a:t>же</a:t>
            </a:r>
            <a:r>
              <a:rPr lang="hu-HU" sz="2400" dirty="0"/>
              <a:t>, </a:t>
            </a:r>
            <a:r>
              <a:rPr lang="hu-HU" sz="2400" dirty="0" err="1"/>
              <a:t>при</a:t>
            </a:r>
            <a:r>
              <a:rPr lang="hu-HU" sz="2400" dirty="0"/>
              <a:t> </a:t>
            </a:r>
            <a:r>
              <a:rPr lang="hu-HU" sz="2400" dirty="0" err="1"/>
              <a:t>записі</a:t>
            </a:r>
            <a:r>
              <a:rPr lang="hu-HU" sz="2400" dirty="0"/>
              <a:t> в </a:t>
            </a:r>
            <a:r>
              <a:rPr lang="hu-HU" sz="2400" dirty="0" err="1"/>
              <a:t>курінь</a:t>
            </a:r>
            <a:r>
              <a:rPr lang="hu-HU" sz="2400" dirty="0"/>
              <a:t>, </a:t>
            </a:r>
            <a:r>
              <a:rPr lang="hu-HU" sz="2400" dirty="0" err="1"/>
              <a:t>міняв</a:t>
            </a:r>
            <a:r>
              <a:rPr lang="hu-HU" sz="2400" dirty="0"/>
              <a:t> </a:t>
            </a:r>
            <a:r>
              <a:rPr lang="hu-HU" sz="2400" dirty="0" err="1"/>
              <a:t>своє</a:t>
            </a:r>
            <a:r>
              <a:rPr lang="hu-HU" sz="2400" dirty="0"/>
              <a:t> </a:t>
            </a:r>
            <a:r>
              <a:rPr lang="hu-HU" sz="2400" dirty="0" err="1"/>
              <a:t>власне</a:t>
            </a:r>
            <a:r>
              <a:rPr lang="hu-HU" sz="2400" dirty="0"/>
              <a:t> </a:t>
            </a:r>
            <a:r>
              <a:rPr lang="hu-HU" sz="2400" dirty="0" err="1"/>
              <a:t>прізвище</a:t>
            </a:r>
            <a:r>
              <a:rPr lang="hu-HU" sz="2400" dirty="0"/>
              <a:t> </a:t>
            </a:r>
            <a:r>
              <a:rPr lang="hu-HU" sz="2400" dirty="0" err="1"/>
              <a:t>на</a:t>
            </a:r>
            <a:r>
              <a:rPr lang="hu-HU" sz="2400" dirty="0"/>
              <a:t> </a:t>
            </a:r>
            <a:r>
              <a:rPr lang="hu-HU" sz="2400" dirty="0" err="1"/>
              <a:t>якесь</a:t>
            </a:r>
            <a:r>
              <a:rPr lang="hu-HU" sz="2400" dirty="0"/>
              <a:t> </a:t>
            </a:r>
            <a:r>
              <a:rPr lang="hu-HU" sz="2400" dirty="0" err="1"/>
              <a:t>нове</a:t>
            </a:r>
            <a:r>
              <a:rPr lang="hu-HU" sz="2400" dirty="0"/>
              <a:t> </a:t>
            </a:r>
            <a:r>
              <a:rPr lang="hu-HU" sz="2400" dirty="0" err="1"/>
              <a:t>прізвисько</a:t>
            </a:r>
            <a:r>
              <a:rPr lang="hu-HU" sz="2400" dirty="0"/>
              <a:t>, </a:t>
            </a:r>
            <a:r>
              <a:rPr lang="hu-HU" sz="2400" dirty="0" err="1"/>
              <a:t>котре</a:t>
            </a:r>
            <a:r>
              <a:rPr lang="hu-HU" sz="2400" dirty="0"/>
              <a:t> </a:t>
            </a:r>
            <a:r>
              <a:rPr lang="hu-HU" sz="2400" dirty="0" err="1"/>
              <a:t>дуже</a:t>
            </a:r>
            <a:r>
              <a:rPr lang="hu-HU" sz="2400" dirty="0"/>
              <a:t> </a:t>
            </a:r>
            <a:r>
              <a:rPr lang="hu-HU" sz="2400" dirty="0" err="1"/>
              <a:t>часто</a:t>
            </a:r>
            <a:r>
              <a:rPr lang="hu-HU" sz="2400" dirty="0"/>
              <a:t> </a:t>
            </a:r>
            <a:r>
              <a:rPr lang="hu-HU" sz="2400" dirty="0" err="1"/>
              <a:t>характеризувало</a:t>
            </a:r>
            <a:r>
              <a:rPr lang="hu-HU" sz="2400" dirty="0"/>
              <a:t> </a:t>
            </a:r>
            <a:r>
              <a:rPr lang="hu-HU" sz="2400" dirty="0" err="1"/>
              <a:t>його</a:t>
            </a:r>
            <a:r>
              <a:rPr lang="hu-HU" sz="2400" dirty="0"/>
              <a:t> з </a:t>
            </a:r>
            <a:r>
              <a:rPr lang="hu-HU" sz="2400" dirty="0" err="1"/>
              <a:t>зовнішнього</a:t>
            </a:r>
            <a:r>
              <a:rPr lang="hu-HU" sz="2400" dirty="0"/>
              <a:t> </a:t>
            </a:r>
            <a:r>
              <a:rPr lang="hu-HU" sz="2400" dirty="0" err="1"/>
              <a:t>чи</a:t>
            </a:r>
            <a:r>
              <a:rPr lang="hu-HU" sz="2400" dirty="0"/>
              <a:t> </a:t>
            </a:r>
            <a:r>
              <a:rPr lang="hu-HU" sz="2400" dirty="0" err="1"/>
              <a:t>внутрішнього</a:t>
            </a:r>
            <a:r>
              <a:rPr lang="hu-HU" sz="2400" dirty="0"/>
              <a:t> </a:t>
            </a:r>
            <a:r>
              <a:rPr lang="hu-HU" sz="2400" dirty="0" err="1"/>
              <a:t>боку</a:t>
            </a:r>
            <a:r>
              <a:rPr lang="hu-HU" sz="2400" dirty="0"/>
              <a:t>; </a:t>
            </a:r>
            <a:r>
              <a:rPr lang="hu-HU" sz="2400" dirty="0" err="1"/>
              <a:t>цю</a:t>
            </a:r>
            <a:r>
              <a:rPr lang="hu-HU" sz="2400" dirty="0"/>
              <a:t> </a:t>
            </a:r>
            <a:r>
              <a:rPr lang="hu-HU" sz="2400" dirty="0" err="1"/>
              <a:t>зміну</a:t>
            </a:r>
            <a:r>
              <a:rPr lang="hu-HU" sz="2400" dirty="0"/>
              <a:t> </a:t>
            </a:r>
            <a:r>
              <a:rPr lang="hu-HU" sz="2400" dirty="0" err="1"/>
              <a:t>прізвища</a:t>
            </a:r>
            <a:r>
              <a:rPr lang="hu-HU" sz="2400" dirty="0"/>
              <a:t> </a:t>
            </a:r>
            <a:r>
              <a:rPr lang="hu-HU" sz="2400" dirty="0" err="1"/>
              <a:t>робили</a:t>
            </a:r>
            <a:r>
              <a:rPr lang="hu-HU" sz="2400" dirty="0"/>
              <a:t> </a:t>
            </a:r>
            <a:r>
              <a:rPr lang="hu-HU" sz="2400" dirty="0" err="1"/>
              <a:t>для</a:t>
            </a:r>
            <a:r>
              <a:rPr lang="hu-HU" sz="2400" dirty="0"/>
              <a:t> </a:t>
            </a:r>
            <a:r>
              <a:rPr lang="hu-HU" sz="2400" dirty="0" err="1"/>
              <a:t>того</a:t>
            </a:r>
            <a:r>
              <a:rPr lang="hu-HU" sz="2400" dirty="0"/>
              <a:t>, </a:t>
            </a:r>
            <a:r>
              <a:rPr lang="hu-HU" sz="2400" dirty="0" err="1"/>
              <a:t>щоб</a:t>
            </a:r>
            <a:r>
              <a:rPr lang="hu-HU" sz="2400" dirty="0"/>
              <a:t> </a:t>
            </a:r>
            <a:r>
              <a:rPr lang="hu-HU" sz="2400" dirty="0" err="1"/>
              <a:t>приховати</a:t>
            </a:r>
            <a:r>
              <a:rPr lang="hu-HU" sz="2400" dirty="0"/>
              <a:t> </a:t>
            </a:r>
            <a:r>
              <a:rPr lang="hu-HU" sz="2400" dirty="0" err="1"/>
              <a:t>минуле</a:t>
            </a:r>
            <a:r>
              <a:rPr lang="hu-HU" sz="2400" dirty="0"/>
              <a:t> </a:t>
            </a:r>
            <a:r>
              <a:rPr lang="hu-HU" sz="2400" dirty="0" err="1"/>
              <a:t>новоприйнятих</a:t>
            </a:r>
            <a:r>
              <a:rPr lang="hu-HU" sz="2400" dirty="0"/>
              <a:t> у </a:t>
            </a:r>
            <a:r>
              <a:rPr lang="hu-HU" sz="2400" dirty="0" err="1"/>
              <a:t>Січ</a:t>
            </a:r>
            <a:r>
              <a:rPr lang="hu-HU" sz="2400" dirty="0"/>
              <a:t>. </a:t>
            </a:r>
            <a:r>
              <a:rPr lang="hu-HU" sz="2400" dirty="0" err="1"/>
              <a:t>Часто</a:t>
            </a:r>
            <a:r>
              <a:rPr lang="hu-HU" sz="2400" dirty="0"/>
              <a:t> </a:t>
            </a:r>
            <a:r>
              <a:rPr lang="hu-HU" sz="2400" dirty="0" err="1"/>
              <a:t>на</a:t>
            </a:r>
            <a:r>
              <a:rPr lang="hu-HU" sz="2400" dirty="0"/>
              <a:t> </a:t>
            </a:r>
            <a:r>
              <a:rPr lang="hu-HU" sz="2400" dirty="0" err="1"/>
              <a:t>запит</a:t>
            </a:r>
            <a:r>
              <a:rPr lang="hu-HU" sz="2400" dirty="0"/>
              <a:t> </a:t>
            </a:r>
            <a:r>
              <a:rPr lang="hu-HU" sz="2400" dirty="0" err="1"/>
              <a:t>російського</a:t>
            </a:r>
            <a:r>
              <a:rPr lang="hu-HU" sz="2400" dirty="0"/>
              <a:t> </a:t>
            </a:r>
            <a:r>
              <a:rPr lang="hu-HU" sz="2400" dirty="0" err="1"/>
              <a:t>чи</a:t>
            </a:r>
            <a:r>
              <a:rPr lang="hu-HU" sz="2400" dirty="0"/>
              <a:t> </a:t>
            </a:r>
            <a:r>
              <a:rPr lang="hu-HU" sz="2400" dirty="0" err="1"/>
              <a:t>польського</a:t>
            </a:r>
            <a:r>
              <a:rPr lang="hu-HU" sz="2400" dirty="0"/>
              <a:t> </a:t>
            </a:r>
            <a:r>
              <a:rPr lang="hu-HU" sz="2400" dirty="0" err="1"/>
              <a:t>уряду</a:t>
            </a:r>
            <a:r>
              <a:rPr lang="hu-HU" sz="2400" dirty="0"/>
              <a:t>, </a:t>
            </a:r>
            <a:r>
              <a:rPr lang="hu-HU" sz="2400" dirty="0" err="1"/>
              <a:t>чи</a:t>
            </a:r>
            <a:r>
              <a:rPr lang="hu-HU" sz="2400" dirty="0"/>
              <a:t> </a:t>
            </a:r>
            <a:r>
              <a:rPr lang="hu-HU" sz="2400" dirty="0" err="1"/>
              <a:t>нема</a:t>
            </a:r>
            <a:r>
              <a:rPr lang="hu-HU" sz="2400" dirty="0"/>
              <a:t> в </a:t>
            </a:r>
            <a:r>
              <a:rPr lang="hu-HU" sz="2400" dirty="0" err="1"/>
              <a:t>Січі</a:t>
            </a:r>
            <a:r>
              <a:rPr lang="hu-HU" sz="2400" dirty="0"/>
              <a:t> </a:t>
            </a:r>
            <a:r>
              <a:rPr lang="hu-HU" sz="2400" dirty="0" err="1"/>
              <a:t>якогось</a:t>
            </a:r>
            <a:r>
              <a:rPr lang="hu-HU" sz="2400" dirty="0"/>
              <a:t> </a:t>
            </a:r>
            <a:r>
              <a:rPr lang="hu-HU" sz="2400" dirty="0" err="1"/>
              <a:t>Іванова</a:t>
            </a:r>
            <a:r>
              <a:rPr lang="hu-HU" sz="2400" dirty="0"/>
              <a:t> </a:t>
            </a:r>
            <a:r>
              <a:rPr lang="hu-HU" sz="2400" dirty="0" err="1"/>
              <a:t>чи</a:t>
            </a:r>
            <a:r>
              <a:rPr lang="hu-HU" sz="2400" dirty="0"/>
              <a:t> </a:t>
            </a:r>
            <a:r>
              <a:rPr lang="hu-HU" sz="2400" dirty="0" err="1"/>
              <a:t>Войновича</a:t>
            </a:r>
            <a:r>
              <a:rPr lang="hu-HU" sz="2400" dirty="0"/>
              <a:t>, </a:t>
            </a:r>
            <a:r>
              <a:rPr lang="hu-HU" sz="2400" dirty="0" err="1"/>
              <a:t>запорізький</a:t>
            </a:r>
            <a:r>
              <a:rPr lang="hu-HU" sz="2400" dirty="0"/>
              <a:t> </a:t>
            </a:r>
            <a:r>
              <a:rPr lang="hu-HU" sz="2400" dirty="0" err="1"/>
              <a:t>Кіш</a:t>
            </a:r>
            <a:r>
              <a:rPr lang="hu-HU" sz="2400" dirty="0"/>
              <a:t> </a:t>
            </a:r>
            <a:r>
              <a:rPr lang="hu-HU" sz="2400" dirty="0" err="1"/>
              <a:t>відповідав</a:t>
            </a:r>
            <a:r>
              <a:rPr lang="hu-HU" sz="2400" dirty="0"/>
              <a:t>, </a:t>
            </a:r>
            <a:r>
              <a:rPr lang="hu-HU" sz="2400" dirty="0" err="1"/>
              <a:t>що</a:t>
            </a:r>
            <a:r>
              <a:rPr lang="hu-HU" sz="2400" dirty="0"/>
              <a:t> </a:t>
            </a:r>
            <a:r>
              <a:rPr lang="hu-HU" sz="2400" dirty="0" err="1"/>
              <a:t>таких</a:t>
            </a:r>
            <a:r>
              <a:rPr lang="hu-HU" sz="2400" dirty="0"/>
              <a:t> </a:t>
            </a:r>
            <a:r>
              <a:rPr lang="hu-HU" sz="2400" dirty="0" err="1"/>
              <a:t>осіб</a:t>
            </a:r>
            <a:r>
              <a:rPr lang="hu-HU" sz="2400" dirty="0"/>
              <a:t> </a:t>
            </a:r>
            <a:r>
              <a:rPr lang="hu-HU" sz="2400" dirty="0" err="1"/>
              <a:t>на</a:t>
            </a:r>
            <a:r>
              <a:rPr lang="hu-HU" sz="2400" dirty="0"/>
              <a:t> </a:t>
            </a:r>
            <a:r>
              <a:rPr lang="hu-HU" sz="2400" dirty="0" err="1"/>
              <a:t>Січі</a:t>
            </a:r>
            <a:r>
              <a:rPr lang="hu-HU" sz="2400" dirty="0"/>
              <a:t> </a:t>
            </a:r>
            <a:r>
              <a:rPr lang="hu-HU" sz="2400" dirty="0" err="1"/>
              <a:t>немає</a:t>
            </a:r>
            <a:r>
              <a:rPr lang="hu-HU" sz="2400" dirty="0"/>
              <a:t>, а є </a:t>
            </a:r>
            <a:r>
              <a:rPr lang="hu-HU" sz="2400" dirty="0" err="1"/>
              <a:t>Задерихвіст</a:t>
            </a:r>
            <a:r>
              <a:rPr lang="hu-HU" sz="2400" dirty="0"/>
              <a:t> </a:t>
            </a:r>
            <a:r>
              <a:rPr lang="hu-HU" sz="2400" dirty="0" err="1"/>
              <a:t>чи</a:t>
            </a:r>
            <a:r>
              <a:rPr lang="hu-HU" sz="2400" dirty="0"/>
              <a:t> </a:t>
            </a:r>
            <a:r>
              <a:rPr lang="hu-HU" sz="2400" dirty="0" err="1"/>
              <a:t>Загубиколесо</a:t>
            </a:r>
            <a:r>
              <a:rPr lang="hu-HU" sz="2400" dirty="0"/>
              <a:t>, </a:t>
            </a:r>
            <a:r>
              <a:rPr lang="hu-HU" sz="2400" dirty="0" err="1"/>
              <a:t>котрі</a:t>
            </a:r>
            <a:r>
              <a:rPr lang="hu-HU" sz="2400" dirty="0"/>
              <a:t> </a:t>
            </a:r>
            <a:r>
              <a:rPr lang="hu-HU" sz="2400" dirty="0" err="1"/>
              <a:t>вступили</a:t>
            </a:r>
            <a:r>
              <a:rPr lang="hu-HU" sz="2400" dirty="0"/>
              <a:t> </a:t>
            </a:r>
            <a:r>
              <a:rPr lang="hu-HU" sz="2400" dirty="0" err="1"/>
              <a:t>до</a:t>
            </a:r>
            <a:r>
              <a:rPr lang="hu-HU" sz="2400" dirty="0"/>
              <a:t> </a:t>
            </a:r>
            <a:r>
              <a:rPr lang="hu-HU" sz="2400" dirty="0" err="1"/>
              <a:t>лав</a:t>
            </a:r>
            <a:r>
              <a:rPr lang="hu-HU" sz="2400" dirty="0"/>
              <a:t> </a:t>
            </a:r>
            <a:r>
              <a:rPr lang="hu-HU" sz="2400" dirty="0" err="1"/>
              <a:t>козаків</a:t>
            </a:r>
            <a:r>
              <a:rPr lang="hu-HU" sz="2400" dirty="0"/>
              <a:t> </a:t>
            </a:r>
            <a:r>
              <a:rPr lang="hu-HU" sz="2400" dirty="0" err="1"/>
              <a:t>приблизно</a:t>
            </a:r>
            <a:r>
              <a:rPr lang="hu-HU" sz="2400" dirty="0"/>
              <a:t> в </a:t>
            </a:r>
            <a:r>
              <a:rPr lang="hu-HU" sz="2400" dirty="0" err="1"/>
              <a:t>той</a:t>
            </a:r>
            <a:r>
              <a:rPr lang="hu-HU" sz="2400" dirty="0"/>
              <a:t> </a:t>
            </a:r>
            <a:r>
              <a:rPr lang="hu-HU" sz="2400" dirty="0" err="1"/>
              <a:t>час</a:t>
            </a:r>
            <a:r>
              <a:rPr lang="hu-HU" sz="2400" dirty="0"/>
              <a:t>, </a:t>
            </a:r>
            <a:r>
              <a:rPr lang="hu-HU" sz="2400" dirty="0" err="1"/>
              <a:t>про</a:t>
            </a:r>
            <a:r>
              <a:rPr lang="hu-HU" sz="2400" dirty="0"/>
              <a:t> </a:t>
            </a:r>
            <a:r>
              <a:rPr lang="hu-HU" sz="2400" dirty="0" err="1"/>
              <a:t>який</a:t>
            </a:r>
            <a:r>
              <a:rPr lang="hu-HU" sz="2400" dirty="0"/>
              <a:t> </a:t>
            </a:r>
            <a:r>
              <a:rPr lang="hu-HU" sz="2400" dirty="0" err="1"/>
              <a:t>запитують</a:t>
            </a:r>
            <a:r>
              <a:rPr lang="hu-HU" sz="2400" dirty="0"/>
              <a:t> </a:t>
            </a:r>
            <a:r>
              <a:rPr lang="hu-HU" sz="2400" dirty="0" err="1"/>
              <a:t>московські</a:t>
            </a:r>
            <a:r>
              <a:rPr lang="hu-HU" sz="2400" dirty="0"/>
              <a:t> </a:t>
            </a:r>
            <a:r>
              <a:rPr lang="hu-HU" sz="2400" dirty="0" err="1"/>
              <a:t>чи</a:t>
            </a:r>
            <a:r>
              <a:rPr lang="hu-HU" sz="2400" dirty="0"/>
              <a:t> </a:t>
            </a:r>
            <a:r>
              <a:rPr lang="hu-HU" sz="2400" dirty="0" err="1"/>
              <a:t>польські</a:t>
            </a:r>
            <a:r>
              <a:rPr lang="hu-HU" sz="2400" dirty="0"/>
              <a:t> </a:t>
            </a:r>
            <a:r>
              <a:rPr lang="hu-HU" sz="2400" dirty="0" err="1"/>
              <a:t>люди</a:t>
            </a:r>
            <a:r>
              <a:rPr lang="ru-RU" sz="2400" dirty="0"/>
              <a:t>»</a:t>
            </a:r>
            <a:r>
              <a:rPr lang="hu-HU" sz="2800" dirty="0"/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83768" y="1268760"/>
            <a:ext cx="5472608" cy="459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i="1" dirty="0" err="1"/>
              <a:t>Zatuliviter</a:t>
            </a:r>
            <a:r>
              <a:rPr lang="hu-HU" sz="2400" i="1" dirty="0"/>
              <a:t> - „</a:t>
            </a:r>
            <a:r>
              <a:rPr lang="hu-HU" sz="2400" i="1" dirty="0" err="1"/>
              <a:t>Takardelszél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Pidkujmuha</a:t>
            </a:r>
            <a:r>
              <a:rPr lang="hu-HU" sz="2400" i="1" dirty="0"/>
              <a:t> - „</a:t>
            </a:r>
            <a:r>
              <a:rPr lang="hu-HU" sz="2400" i="1" dirty="0" err="1"/>
              <a:t>Patkoldmeglégy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Krutihviszt</a:t>
            </a:r>
            <a:r>
              <a:rPr lang="hu-HU" sz="2400" i="1" dirty="0"/>
              <a:t> - „</a:t>
            </a:r>
            <a:r>
              <a:rPr lang="hu-HU" sz="2400" i="1" dirty="0" err="1"/>
              <a:t>Forgasdfarok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Variborscs</a:t>
            </a:r>
            <a:r>
              <a:rPr lang="hu-HU" sz="2400" i="1" dirty="0"/>
              <a:t> - „</a:t>
            </a:r>
            <a:r>
              <a:rPr lang="hu-HU" sz="2400" i="1" dirty="0" err="1"/>
              <a:t>Főzzélborscs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Rozdajbida</a:t>
            </a:r>
            <a:r>
              <a:rPr lang="hu-HU" sz="2400" dirty="0"/>
              <a:t> - </a:t>
            </a:r>
            <a:r>
              <a:rPr lang="hu-HU" sz="2400" i="1" dirty="0"/>
              <a:t>„</a:t>
            </a:r>
            <a:r>
              <a:rPr lang="hu-HU" sz="2400" i="1" dirty="0" err="1"/>
              <a:t>Oszdszétbaj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i="1" dirty="0" err="1"/>
              <a:t>Cidibraha</a:t>
            </a:r>
            <a:r>
              <a:rPr lang="hu-HU" sz="2400" dirty="0"/>
              <a:t> - </a:t>
            </a:r>
            <a:r>
              <a:rPr lang="hu-HU" sz="2400" i="1" dirty="0"/>
              <a:t>„</a:t>
            </a:r>
            <a:r>
              <a:rPr lang="hu-HU" sz="2400" i="1" dirty="0" err="1"/>
              <a:t>Szűrdmegsör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Ubijvovk</a:t>
            </a:r>
            <a:r>
              <a:rPr lang="hu-HU" sz="2400" i="1" dirty="0"/>
              <a:t> - „</a:t>
            </a:r>
            <a:r>
              <a:rPr lang="hu-HU" sz="2400" i="1" dirty="0" err="1"/>
              <a:t>Öldmegfarkas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Neizsborscs</a:t>
            </a:r>
            <a:r>
              <a:rPr lang="hu-HU" sz="2400" i="1" dirty="0"/>
              <a:t> - „</a:t>
            </a:r>
            <a:r>
              <a:rPr lang="hu-HU" sz="2400" i="1" dirty="0" err="1"/>
              <a:t>Neegyélborscs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Nedajkasa</a:t>
            </a:r>
            <a:r>
              <a:rPr lang="hu-HU" sz="2400" i="1" dirty="0"/>
              <a:t> - „</a:t>
            </a:r>
            <a:r>
              <a:rPr lang="hu-HU" sz="2400" i="1" dirty="0" err="1"/>
              <a:t>Neadjkása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Nepijvoda</a:t>
            </a:r>
            <a:r>
              <a:rPr lang="hu-HU" sz="2400" i="1" dirty="0"/>
              <a:t> - „</a:t>
            </a:r>
            <a:r>
              <a:rPr lang="hu-HU" sz="2400" i="1" dirty="0" err="1"/>
              <a:t>Neigyálvíz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dirty="0"/>
              <a:t> </a:t>
            </a:r>
            <a:r>
              <a:rPr lang="hu-HU" sz="2400" i="1" dirty="0" err="1"/>
              <a:t>Nepijpivo</a:t>
            </a:r>
            <a:r>
              <a:rPr lang="hu-HU" sz="2400" i="1" dirty="0"/>
              <a:t> - „</a:t>
            </a:r>
            <a:r>
              <a:rPr lang="hu-HU" sz="2400" i="1" dirty="0" err="1"/>
              <a:t>Neigyálsör</a:t>
            </a:r>
            <a:r>
              <a:rPr lang="hu-HU" sz="2400" i="1" dirty="0"/>
              <a:t>”</a:t>
            </a:r>
            <a:endParaRPr lang="hu-HU" sz="2400" dirty="0"/>
          </a:p>
          <a:p>
            <a:r>
              <a:rPr lang="hu-HU" sz="2400" i="1" dirty="0"/>
              <a:t> </a:t>
            </a:r>
            <a:r>
              <a:rPr lang="hu-HU" sz="2400" i="1" dirty="0" err="1"/>
              <a:t>Nesvjatipaska</a:t>
            </a:r>
            <a:r>
              <a:rPr lang="hu-HU" sz="2400" i="1" dirty="0"/>
              <a:t> - „</a:t>
            </a:r>
            <a:r>
              <a:rPr lang="hu-HU" sz="2400" i="1" dirty="0" err="1"/>
              <a:t>Neszenteldpászka</a:t>
            </a:r>
            <a:r>
              <a:rPr lang="hu-HU" sz="2400" i="1" dirty="0"/>
              <a:t>”</a:t>
            </a:r>
          </a:p>
        </p:txBody>
      </p:sp>
      <p:sp>
        <p:nvSpPr>
          <p:cNvPr id="3" name="Téglalap 2"/>
          <p:cNvSpPr/>
          <p:nvPr/>
        </p:nvSpPr>
        <p:spPr>
          <a:xfrm>
            <a:off x="755576" y="404665"/>
            <a:ext cx="777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u="sng" dirty="0"/>
              <a:t>Kozákok ragadványnevei</a:t>
            </a:r>
            <a:endParaRPr lang="hu-HU" sz="3600" u="sn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79C62E-0AC4-78C6-62E0-D4B2C1B5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Ukrán </a:t>
            </a:r>
            <a:r>
              <a:rPr lang="uk-UA" dirty="0"/>
              <a:t>(</a:t>
            </a:r>
            <a:r>
              <a:rPr lang="hu-HU" dirty="0"/>
              <a:t>Kozák)Barokk (XVII-XVIII sz.)</a:t>
            </a:r>
            <a:endParaRPr lang="hu-HU" sz="3600" dirty="0"/>
          </a:p>
        </p:txBody>
      </p:sp>
      <p:pic>
        <p:nvPicPr>
          <p:cNvPr id="5" name="Picture 2" descr="Результат пошуку зображень за запитом &quot;Андріївську церкву&quot;">
            <a:extLst>
              <a:ext uri="{FF2B5EF4-FFF2-40B4-BE49-F238E27FC236}">
                <a16:creationId xmlns:a16="http://schemas.microsoft.com/office/drawing/2014/main" id="{7BBBB0AE-2900-C99C-BFF2-B14360F48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9" y="2075660"/>
            <a:ext cx="4359763" cy="32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1\Desktop\Новый рисунок (1).bmp">
            <a:extLst>
              <a:ext uri="{FF2B5EF4-FFF2-40B4-BE49-F238E27FC236}">
                <a16:creationId xmlns:a16="http://schemas.microsoft.com/office/drawing/2014/main" id="{4B1C6743-5A48-AB37-5F66-4F59134CC3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500" t="11264" r="16412"/>
          <a:stretch>
            <a:fillRect/>
          </a:stretch>
        </p:blipFill>
        <p:spPr bwMode="auto">
          <a:xfrm>
            <a:off x="4932040" y="2075660"/>
            <a:ext cx="4086849" cy="32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76F2FB95-D1D8-8C79-4F80-200E997A45FE}"/>
              </a:ext>
            </a:extLst>
          </p:cNvPr>
          <p:cNvSpPr txBox="1"/>
          <p:nvPr/>
        </p:nvSpPr>
        <p:spPr>
          <a:xfrm>
            <a:off x="611560" y="5937031"/>
            <a:ext cx="756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Az </a:t>
            </a:r>
            <a:r>
              <a:rPr lang="hu-HU" sz="2800" dirty="0" err="1"/>
              <a:t>Andrijivi</a:t>
            </a:r>
            <a:r>
              <a:rPr lang="hu-HU" sz="2800" dirty="0"/>
              <a:t> templom (1753) és a </a:t>
            </a:r>
            <a:r>
              <a:rPr lang="hu-HU" sz="2800" dirty="0" err="1"/>
              <a:t>Pecserszka</a:t>
            </a:r>
            <a:r>
              <a:rPr lang="hu-HU" sz="2800" dirty="0"/>
              <a:t> </a:t>
            </a:r>
            <a:r>
              <a:rPr lang="hu-HU" sz="2800" dirty="0" err="1"/>
              <a:t>lavra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118244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3B0B96-C625-E784-BCF1-C599FE4EF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Andrijivi</a:t>
            </a:r>
            <a:r>
              <a:rPr lang="hu-HU" dirty="0"/>
              <a:t> templom</a:t>
            </a:r>
          </a:p>
        </p:txBody>
      </p:sp>
      <p:pic>
        <p:nvPicPr>
          <p:cNvPr id="9218" name="Picture 2" descr="Képtalálat a következőre: андріївська церква">
            <a:extLst>
              <a:ext uri="{FF2B5EF4-FFF2-40B4-BE49-F238E27FC236}">
                <a16:creationId xmlns:a16="http://schemas.microsoft.com/office/drawing/2014/main" id="{D2BE88F8-F39F-4064-BB2B-8F0D442D6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8" y="1772815"/>
            <a:ext cx="4514102" cy="39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éptalálat a következőre: андріївська церква">
            <a:extLst>
              <a:ext uri="{FF2B5EF4-FFF2-40B4-BE49-F238E27FC236}">
                <a16:creationId xmlns:a16="http://schemas.microsoft.com/office/drawing/2014/main" id="{27049EAB-AE58-E81E-4ECA-A6E92AE1E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62" y="1772815"/>
            <a:ext cx="2987586" cy="39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0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acy;&amp;jcy;&amp;lcy;:Location of Cossack Hetmanate.png">
            <a:extLst>
              <a:ext uri="{FF2B5EF4-FFF2-40B4-BE49-F238E27FC236}">
                <a16:creationId xmlns:a16="http://schemas.microsoft.com/office/drawing/2014/main" id="{BD83267D-74B6-BA62-C866-9D62F5E80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6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751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237FC6-B25A-F818-9D12-C9137A64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Parteszi</a:t>
            </a:r>
            <a:r>
              <a:rPr lang="hu-HU" dirty="0"/>
              <a:t> ének</a:t>
            </a:r>
          </a:p>
        </p:txBody>
      </p:sp>
      <p:pic>
        <p:nvPicPr>
          <p:cNvPr id="4" name="Online médiaelem 3" title="Сіде Адам прямо Рая (Партесний спів, XVIII ст.)">
            <a:hlinkClick r:id="" action="ppaction://media"/>
            <a:extLst>
              <a:ext uri="{FF2B5EF4-FFF2-40B4-BE49-F238E27FC236}">
                <a16:creationId xmlns:a16="http://schemas.microsoft.com/office/drawing/2014/main" id="{3F107037-4C1A-7008-61B5-9F179A07F7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492412" cy="566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1475656" y="4437112"/>
            <a:ext cx="6008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b="1" i="1" dirty="0">
                <a:solidFill>
                  <a:srgbClr val="FF0000"/>
                </a:solidFill>
              </a:rPr>
              <a:t>Köszönöm a figyelmet</a:t>
            </a:r>
            <a:r>
              <a:rPr lang="uk-UA" sz="4800" b="1" i="1" dirty="0">
                <a:solidFill>
                  <a:srgbClr val="FF0000"/>
                </a:solidFill>
              </a:rPr>
              <a:t>!</a:t>
            </a:r>
            <a:endParaRPr lang="hu-HU" sz="4800" i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стюм Украинский Козак Напрокат — Купить на BIGL.UA ᐉ Удобная Доставка  (232314155)">
            <a:extLst>
              <a:ext uri="{FF2B5EF4-FFF2-40B4-BE49-F238E27FC236}">
                <a16:creationId xmlns:a16="http://schemas.microsoft.com/office/drawing/2014/main" id="{719F4771-6F74-2002-F21C-81C86ABCA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69909"/>
            <a:ext cx="2725266" cy="51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нлайн пазл «Украинский козак»">
            <a:extLst>
              <a:ext uri="{FF2B5EF4-FFF2-40B4-BE49-F238E27FC236}">
                <a16:creationId xmlns:a16="http://schemas.microsoft.com/office/drawing/2014/main" id="{4D9A0DBF-98E7-2E80-E71D-0A8974A56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4" y="815840"/>
            <a:ext cx="3441898" cy="51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2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92080896-2A4F-1D1E-579C-BB1D28740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/>
          <a:p>
            <a:r>
              <a:rPr lang="hu-HU" dirty="0"/>
              <a:t>Kik a kozákok? Elméletek</a:t>
            </a:r>
            <a:endParaRPr lang="en-US" dirty="0"/>
          </a:p>
        </p:txBody>
      </p:sp>
      <p:pic>
        <p:nvPicPr>
          <p:cNvPr id="2050" name="Picture 2" descr="Надворные казаки — Википедия">
            <a:extLst>
              <a:ext uri="{FF2B5EF4-FFF2-40B4-BE49-F238E27FC236}">
                <a16:creationId xmlns:a16="http://schemas.microsoft.com/office/drawing/2014/main" id="{58B6C751-8F03-4435-468A-0A14DA6C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1"/>
          <a:stretch/>
        </p:blipFill>
        <p:spPr bwMode="auto">
          <a:xfrm>
            <a:off x="3575050" y="273050"/>
            <a:ext cx="5111750" cy="58531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1821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 1">
            <a:extLst>
              <a:ext uri="{FF2B5EF4-FFF2-40B4-BE49-F238E27FC236}">
                <a16:creationId xmlns:a16="http://schemas.microsoft.com/office/drawing/2014/main" id="{A669CC37-2516-8E35-5A03-C70255AE0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uk-UA" dirty="0"/>
              <a:t>15. </a:t>
            </a:r>
            <a:r>
              <a:rPr lang="hu-HU" dirty="0"/>
              <a:t>sz. vége – 16. sz. eleje</a:t>
            </a:r>
            <a:endParaRPr lang="en-US" dirty="0"/>
          </a:p>
        </p:txBody>
      </p:sp>
      <p:pic>
        <p:nvPicPr>
          <p:cNvPr id="5122" name="Picture 2" descr="Як одягались козаки або що носили в Україні у XVII – XVIII ст. –  Лебединський міський художній музей ім. Б.К.Руднєва">
            <a:extLst>
              <a:ext uri="{FF2B5EF4-FFF2-40B4-BE49-F238E27FC236}">
                <a16:creationId xmlns:a16="http://schemas.microsoft.com/office/drawing/2014/main" id="{D208186E-44CE-7155-0010-4AA51827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293" y="1600200"/>
            <a:ext cx="23384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Content Placeholder 3">
            <a:extLst>
              <a:ext uri="{FF2B5EF4-FFF2-40B4-BE49-F238E27FC236}">
                <a16:creationId xmlns:a16="http://schemas.microsoft.com/office/drawing/2014/main" id="{676991C9-8974-0245-003E-052DB80E7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hu-HU" dirty="0" err="1"/>
              <a:t>Osztafij</a:t>
            </a:r>
            <a:r>
              <a:rPr lang="hu-HU" dirty="0"/>
              <a:t> </a:t>
            </a:r>
            <a:r>
              <a:rPr lang="hu-HU" dirty="0" err="1"/>
              <a:t>Daskevics</a:t>
            </a:r>
            <a:r>
              <a:rPr lang="hu-HU" dirty="0"/>
              <a:t> 1506</a:t>
            </a:r>
          </a:p>
          <a:p>
            <a:r>
              <a:rPr lang="hu-HU" dirty="0"/>
              <a:t>Jól felfegyverzett „lovagok”</a:t>
            </a:r>
          </a:p>
          <a:p>
            <a:r>
              <a:rPr lang="hu-HU" dirty="0"/>
              <a:t>Kozák – szabad ember</a:t>
            </a:r>
          </a:p>
          <a:p>
            <a:r>
              <a:rPr lang="hu-HU" dirty="0"/>
              <a:t>Zsoldosok</a:t>
            </a:r>
          </a:p>
          <a:p>
            <a:r>
              <a:rPr lang="hu-HU" dirty="0"/>
              <a:t>Honvédők</a:t>
            </a:r>
          </a:p>
          <a:p>
            <a:r>
              <a:rPr lang="hu-HU" dirty="0"/>
              <a:t>Kalandozások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6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3D4F6E-BB62-AB8C-6987-3A3C6D83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kozák korszak mérföldkövei</a:t>
            </a:r>
            <a:br>
              <a:rPr lang="hu-HU" dirty="0"/>
            </a:br>
            <a:r>
              <a:rPr lang="hu-HU" dirty="0" err="1"/>
              <a:t>Bohdan</a:t>
            </a:r>
            <a:r>
              <a:rPr lang="hu-HU" dirty="0"/>
              <a:t> </a:t>
            </a:r>
            <a:r>
              <a:rPr lang="hu-HU" dirty="0" err="1"/>
              <a:t>Khmelnickij</a:t>
            </a:r>
            <a:r>
              <a:rPr lang="hu-HU" dirty="0"/>
              <a:t> előtt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1A7F81-9F09-BB2A-CCDF-8490509FF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dirty="0"/>
              <a:t>Első </a:t>
            </a:r>
            <a:r>
              <a:rPr lang="hu-HU" dirty="0" err="1"/>
              <a:t>hetymán</a:t>
            </a:r>
            <a:r>
              <a:rPr lang="hu-HU" dirty="0"/>
              <a:t> – </a:t>
            </a:r>
            <a:r>
              <a:rPr lang="hu-HU" dirty="0" err="1"/>
              <a:t>Osztafij</a:t>
            </a:r>
            <a:r>
              <a:rPr lang="hu-HU" dirty="0"/>
              <a:t> </a:t>
            </a:r>
            <a:r>
              <a:rPr lang="hu-HU" dirty="0" err="1"/>
              <a:t>Daskevics</a:t>
            </a:r>
            <a:endParaRPr lang="hu-HU" dirty="0"/>
          </a:p>
          <a:p>
            <a:r>
              <a:rPr lang="hu-HU" dirty="0" err="1"/>
              <a:t>Dmitro</a:t>
            </a:r>
            <a:r>
              <a:rPr lang="hu-HU" dirty="0"/>
              <a:t> </a:t>
            </a:r>
            <a:r>
              <a:rPr lang="hu-HU" dirty="0" err="1"/>
              <a:t>Visneveckij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4173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74_Dm_Vyshnevet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854910" cy="56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323528" y="188641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/>
              <a:t>Dmitro</a:t>
            </a:r>
            <a:r>
              <a:rPr lang="hu-HU" sz="2400" b="1" dirty="0"/>
              <a:t> </a:t>
            </a:r>
            <a:r>
              <a:rPr lang="hu-HU" sz="2400" b="1" dirty="0" err="1"/>
              <a:t>Visneveckij</a:t>
            </a:r>
            <a:r>
              <a:rPr lang="hu-HU" sz="2400" b="1" dirty="0"/>
              <a:t> fejedelem </a:t>
            </a:r>
            <a:r>
              <a:rPr lang="ru-RU" sz="2400" b="1" dirty="0"/>
              <a:t>«</a:t>
            </a:r>
            <a:r>
              <a:rPr lang="hu-HU" sz="2400" b="1" dirty="0" err="1"/>
              <a:t>Bajda</a:t>
            </a:r>
            <a:r>
              <a:rPr lang="ru-RU" sz="2400" b="1" dirty="0"/>
              <a:t>» (1516 – 1563)</a:t>
            </a:r>
            <a:endParaRPr lang="hu-H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>
            <a:extLst>
              <a:ext uri="{FF2B5EF4-FFF2-40B4-BE49-F238E27FC236}">
                <a16:creationId xmlns:a16="http://schemas.microsoft.com/office/drawing/2014/main" id="{3D113E2B-CA5A-E9BB-3216-C179B48C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uk-UA" sz="4400" b="1" dirty="0"/>
            </a:br>
            <a:r>
              <a:rPr lang="hu-HU" sz="4400" b="1" dirty="0"/>
              <a:t>8 </a:t>
            </a:r>
            <a:r>
              <a:rPr lang="hu-HU" sz="4400" b="1" dirty="0" err="1"/>
              <a:t>szics</a:t>
            </a:r>
            <a:r>
              <a:rPr lang="hu-HU" sz="4400" b="1" dirty="0"/>
              <a:t>:</a:t>
            </a:r>
            <a:br>
              <a:rPr lang="hu-HU" sz="4400" b="1" dirty="0"/>
            </a:br>
            <a:endParaRPr lang="en-US" dirty="0"/>
          </a:p>
        </p:txBody>
      </p:sp>
      <p:pic>
        <p:nvPicPr>
          <p:cNvPr id="6146" name="Picture 2" descr="Хортицька Січ була справжнім європейським містом | Культура Останній ...">
            <a:extLst>
              <a:ext uri="{FF2B5EF4-FFF2-40B4-BE49-F238E27FC236}">
                <a16:creationId xmlns:a16="http://schemas.microsoft.com/office/drawing/2014/main" id="{6FEA17C8-A76A-C199-7911-5D17E58E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2" r="19744" b="-2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églalap 1"/>
          <p:cNvSpPr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1552-1558 </a:t>
            </a:r>
            <a:r>
              <a:rPr lang="hu-HU" sz="2200" dirty="0" err="1"/>
              <a:t>Horticai</a:t>
            </a:r>
            <a:r>
              <a:rPr lang="hu-HU" sz="2200" dirty="0"/>
              <a:t> </a:t>
            </a:r>
            <a:r>
              <a:rPr lang="hu-HU" sz="2200" dirty="0" err="1"/>
              <a:t>Szics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1564-1593 </a:t>
            </a:r>
            <a:r>
              <a:rPr lang="hu-HU" sz="2200" dirty="0" err="1"/>
              <a:t>Tomakivszka</a:t>
            </a:r>
            <a:r>
              <a:rPr lang="hu-HU" sz="2200" dirty="0"/>
              <a:t> </a:t>
            </a:r>
            <a:r>
              <a:rPr lang="hu-HU" sz="2200" dirty="0" err="1"/>
              <a:t>Szics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1593-1630 </a:t>
            </a:r>
            <a:r>
              <a:rPr lang="hu-HU" sz="2200" dirty="0" err="1"/>
              <a:t>Bazavlucka</a:t>
            </a:r>
            <a:r>
              <a:rPr lang="hu-HU" sz="2200" dirty="0"/>
              <a:t> </a:t>
            </a:r>
            <a:r>
              <a:rPr lang="hu-HU" sz="2200" dirty="0" err="1"/>
              <a:t>Szics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1628-1652 </a:t>
            </a:r>
            <a:r>
              <a:rPr lang="hu-HU" sz="2200" dirty="0" err="1"/>
              <a:t>Mikitinszka</a:t>
            </a:r>
            <a:r>
              <a:rPr lang="hu-HU" sz="2200" dirty="0"/>
              <a:t> </a:t>
            </a:r>
            <a:r>
              <a:rPr lang="hu-HU" sz="2200" dirty="0" err="1"/>
              <a:t>Szics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1652-1709 </a:t>
            </a:r>
            <a:r>
              <a:rPr lang="hu-HU" sz="2200" dirty="0" err="1"/>
              <a:t>Csortomlikszka</a:t>
            </a:r>
            <a:r>
              <a:rPr lang="hu-HU" sz="2200" dirty="0"/>
              <a:t> </a:t>
            </a:r>
            <a:r>
              <a:rPr lang="hu-HU" sz="2200" dirty="0" err="1"/>
              <a:t>Szics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1709-1711 </a:t>
            </a:r>
            <a:r>
              <a:rPr lang="hu-HU" sz="2200" dirty="0" err="1"/>
              <a:t>Kamjanszka</a:t>
            </a:r>
            <a:r>
              <a:rPr lang="hu-HU" sz="2200" dirty="0"/>
              <a:t> </a:t>
            </a:r>
            <a:r>
              <a:rPr lang="hu-HU" sz="2200" dirty="0" err="1"/>
              <a:t>Szics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1711-1734 </a:t>
            </a:r>
            <a:r>
              <a:rPr lang="hu-HU" sz="2200" dirty="0" err="1"/>
              <a:t>Oleskivszka</a:t>
            </a:r>
            <a:r>
              <a:rPr lang="hu-HU" sz="2200" dirty="0"/>
              <a:t> </a:t>
            </a:r>
            <a:r>
              <a:rPr lang="hu-HU" sz="2200" dirty="0" err="1"/>
              <a:t>Szics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2200" dirty="0"/>
              <a:t>1734-1775 Nova (</a:t>
            </a:r>
            <a:r>
              <a:rPr lang="hu-HU" sz="2200" dirty="0" err="1"/>
              <a:t>Pidpilnenszka</a:t>
            </a:r>
            <a:r>
              <a:rPr lang="hu-HU" sz="2200" dirty="0"/>
              <a:t>) </a:t>
            </a:r>
            <a:r>
              <a:rPr lang="hu-HU" sz="2200" dirty="0" err="1"/>
              <a:t>Szics</a:t>
            </a:r>
            <a:endParaRPr lang="hu-HU" sz="2200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2200" dirty="0"/>
              <a:t>+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 err="1"/>
              <a:t>Задунайська</a:t>
            </a:r>
            <a:r>
              <a:rPr lang="ru-RU" sz="2200" dirty="0"/>
              <a:t> </a:t>
            </a:r>
            <a:r>
              <a:rPr lang="ru-RU" sz="2200" dirty="0" err="1"/>
              <a:t>Січ</a:t>
            </a:r>
            <a:r>
              <a:rPr lang="ru-RU" sz="2200" dirty="0"/>
              <a:t> (1775–1828)  </a:t>
            </a: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hu-HU" sz="2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hu-HU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482</Words>
  <Application>Microsoft Office PowerPoint</Application>
  <PresentationFormat>Diavetítés a képernyőre (4:3 oldalarány)</PresentationFormat>
  <Paragraphs>74</Paragraphs>
  <Slides>31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Algerian</vt:lpstr>
      <vt:lpstr>Arial</vt:lpstr>
      <vt:lpstr>Calibri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Kik a kozákok? Elméletek</vt:lpstr>
      <vt:lpstr>15. sz. vége – 16. sz. eleje</vt:lpstr>
      <vt:lpstr>A kozák korszak mérföldkövei Bohdan Khmelnickij előtt</vt:lpstr>
      <vt:lpstr>PowerPoint-bemutató</vt:lpstr>
      <vt:lpstr> 8 szics: </vt:lpstr>
      <vt:lpstr>PowerPoint-bemutató</vt:lpstr>
      <vt:lpstr>Hetymánscsina (1648 – 1764)</vt:lpstr>
      <vt:lpstr>PowerPoint-bemutató</vt:lpstr>
      <vt:lpstr>A kozák korszak mérföldkövei Bohdan Khmelnickij után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Ukrán (Kozák)Barokk (XVII-XVIII sz.)</vt:lpstr>
      <vt:lpstr>Az Andrijivi templom</vt:lpstr>
      <vt:lpstr>Parteszi ének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Kozákok</dc:title>
  <dc:creator>Lebovics Viktória</dc:creator>
  <cp:lastModifiedBy>Okszana Taskovics</cp:lastModifiedBy>
  <cp:revision>84</cp:revision>
  <dcterms:created xsi:type="dcterms:W3CDTF">2012-12-16T20:31:58Z</dcterms:created>
  <dcterms:modified xsi:type="dcterms:W3CDTF">2024-12-11T20:47:43Z</dcterms:modified>
</cp:coreProperties>
</file>